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7" r:id="rId5"/>
    <p:sldId id="261" r:id="rId6"/>
    <p:sldId id="262" r:id="rId7"/>
    <p:sldId id="264" r:id="rId8"/>
    <p:sldId id="263" r:id="rId9"/>
    <p:sldId id="265" r:id="rId10"/>
    <p:sldId id="266" r:id="rId11"/>
    <p:sldId id="268" r:id="rId12"/>
    <p:sldId id="258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3864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EAAEA8-A335-4DF7-ACBE-1B2697A2E5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A7BBE21-D294-4C20-B2FE-93870578E3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5E108D1-A9EB-4454-A5B5-864B1FEC4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C0C7-0CED-42E2-A0D1-409B937FCEEB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BC1EDC-5D83-4754-B3BB-3E520ACD7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E6E1704-D6F4-496C-ACB0-A008C4FAA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0746-0603-4602-A91B-8E46DA95A2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4952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4175D8-CA37-46F0-8113-6B284C443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337290D-3D7B-4908-888E-2FED98E7C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3522F3-B8AD-4590-B1B7-F7AF4E7DC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C0C7-0CED-42E2-A0D1-409B937FCEEB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E983BB1-D319-491C-9DD2-5031AB1A4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4753D68-84C7-4331-BBE2-B83364CF6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0746-0603-4602-A91B-8E46DA95A2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6071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9FBCFBE-4C69-4698-89E8-F562B42F3B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913A033-C86D-4F95-9A4F-B3C6E57815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1AF901-3359-4AC7-AB3B-6B64749EA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C0C7-0CED-42E2-A0D1-409B937FCEEB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61B9AF-93DD-4844-9642-E766D6DCF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547E46C-B4CD-45E7-918D-C3E265CB7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0746-0603-4602-A91B-8E46DA95A2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0259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53B865-01B7-423D-9486-F99B7340C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685933-2701-49E3-89B3-00E068D507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BE76E9C-EFB8-4CA0-B9B4-1B5346DCE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C0C7-0CED-42E2-A0D1-409B937FCEEB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A4F2468-0353-459C-A820-2B4C5A4A5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DD8441-A759-4190-9689-4A4E07E6A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0746-0603-4602-A91B-8E46DA95A2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7985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306138-14BF-43D6-8498-CF47ECC31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453C89-D198-4160-B0FD-933335316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24DCC0-F920-42DB-859E-C1CD08705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C0C7-0CED-42E2-A0D1-409B937FCEEB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1823A4F-4CA8-4571-8002-E5AEAC4CD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E2940F-AF53-4022-8C04-7E24ABF46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0746-0603-4602-A91B-8E46DA95A2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0790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4038E03-D88D-425E-9C5A-15D0281AA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910D02-2814-492E-8196-49FE8B0FA4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93EDE7A-2ED9-4779-9ED2-599801462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545C69-02BC-4239-B4A4-2BA23694B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C0C7-0CED-42E2-A0D1-409B937FCEEB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F6CBCB9-EA1B-4C17-A672-B36216FDE3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15FD790-771E-42A8-A335-1842886618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0746-0603-4602-A91B-8E46DA95A2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708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CC3742-0D4C-4436-B281-18CF4EFD0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3E2F19-246A-4922-B6B1-A8CE2ED76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9961AF3-610A-4C3C-A45A-195F7F441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F3FD21E-A027-474B-A5E6-E64C591652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27D3301-6D1D-4AB6-811D-7FDBED9073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11A03F2-2463-41FA-B2A5-EC78C0832C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C0C7-0CED-42E2-A0D1-409B937FCEEB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818E7CD-ADAA-44E8-8835-D31DB77906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589C959-6CA3-4DDB-A3B5-77A5F7B24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0746-0603-4602-A91B-8E46DA95A2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9230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CCA770-5E42-4876-A36E-D62A5F13F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667A5DE-531E-4786-BFB4-C79E35610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C0C7-0CED-42E2-A0D1-409B937FCEEB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D61F01A-F59C-4985-8849-DD031C015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E7A5733-D13D-4BEC-AC9A-A0E423922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0746-0603-4602-A91B-8E46DA95A2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154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C88AC70-D375-4067-9D71-60550672E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C0C7-0CED-42E2-A0D1-409B937FCEEB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91B0549-8CFB-4083-BDB0-6EFFA1D9F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2BC9F97-83C9-41F5-ACD6-CBA163ACE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0746-0603-4602-A91B-8E46DA95A2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0466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BF9520B-EF9C-4E2F-A95E-2CD85D210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CCEBE4-162C-4837-85F2-326C7F473C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A192BB5-DF86-4DCC-B275-71FDFAE724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1F4BAB-DA20-4ABB-B7A4-765198F89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C0C7-0CED-42E2-A0D1-409B937FCEEB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3FBAA51-5452-4570-977E-B78BB38BF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843B2E4-EF1E-4104-9334-B4C3AAAA9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0746-0603-4602-A91B-8E46DA95A2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9452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DA1BC1-131E-4930-A47E-83442FC17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14ACACD-6468-4D5A-9886-EA02F258CA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07A3464-82C3-4AE0-8CBA-A116C7DE33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9B519C1-3FC8-45A4-98EB-3F46BF166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1C0C7-0CED-42E2-A0D1-409B937FCEEB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817008E-956E-4C0B-93BE-FF80E53032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E411879-2632-4BAC-BBBF-B06B2C930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F30746-0603-4602-A91B-8E46DA95A2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4116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1419C48-572A-4F5E-B629-FAFBDFDDF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DE0AE19-56F4-496F-B5E1-99D315E335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926B2D7-4D9E-4425-92DE-E65E1897CA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71C0C7-0CED-42E2-A0D1-409B937FCEEB}" type="datetimeFigureOut">
              <a:rPr lang="fr-FR" smtClean="0"/>
              <a:t>07/12/2023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E628CE-CE6B-4E1B-9E24-54F07F7BA6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4D39E87-C9B3-49BD-98CD-EE14484E7D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30746-0603-4602-A91B-8E46DA95A23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481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D4FE3C-74FC-46BD-8CF9-B4F5C699FE2B}"/>
              </a:ext>
            </a:extLst>
          </p:cNvPr>
          <p:cNvSpPr txBox="1"/>
          <p:nvPr/>
        </p:nvSpPr>
        <p:spPr>
          <a:xfrm>
            <a:off x="998805" y="2833011"/>
            <a:ext cx="1031161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 algn="ctr">
              <a:buFont typeface="+mj-lt"/>
              <a:buAutoNum type="arabicPeriod"/>
            </a:pPr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Informations générales</a:t>
            </a:r>
          </a:p>
          <a:p>
            <a:pPr marL="514350" indent="-514350" algn="ctr">
              <a:buFont typeface="+mj-lt"/>
              <a:buAutoNum type="arabicPeriod"/>
            </a:pPr>
            <a:endParaRPr lang="fr-FR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Contenu des tests par journée et par option sportive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89EB487-6635-4D34-86F4-38333A603984}"/>
              </a:ext>
            </a:extLst>
          </p:cNvPr>
          <p:cNvSpPr txBox="1"/>
          <p:nvPr/>
        </p:nvSpPr>
        <p:spPr>
          <a:xfrm>
            <a:off x="1832317" y="874455"/>
            <a:ext cx="85273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cap="all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Tests d’entrée </a:t>
            </a:r>
            <a:r>
              <a:rPr lang="fr-FR" sz="5400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13927998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D4FE3C-74FC-46BD-8CF9-B4F5C699FE2B}"/>
              </a:ext>
            </a:extLst>
          </p:cNvPr>
          <p:cNvSpPr txBox="1"/>
          <p:nvPr/>
        </p:nvSpPr>
        <p:spPr>
          <a:xfrm>
            <a:off x="940190" y="1974468"/>
            <a:ext cx="1034170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TOUS LES Candidats</a:t>
            </a:r>
            <a:endParaRPr lang="fr-FR" sz="2400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Trail en montagne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 11 km, avec 1100m D+,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sac à dos 5 kilos (matériel obligatoire) + Eau.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Bâtons autorisés.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Temps d’effort : entre 1h30 et 2h20.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Entretiens de motivation devant jurys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8C53B29-A1A8-4552-BA9F-C430285EB6B3}"/>
              </a:ext>
            </a:extLst>
          </p:cNvPr>
          <p:cNvSpPr txBox="1"/>
          <p:nvPr/>
        </p:nvSpPr>
        <p:spPr>
          <a:xfrm>
            <a:off x="1082626" y="494628"/>
            <a:ext cx="10026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cap="all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17 MAI 2024</a:t>
            </a:r>
            <a:endParaRPr lang="fr-FR" sz="5400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01AF6F99-736D-4D18-8267-1F420DC0FF95}"/>
              </a:ext>
            </a:extLst>
          </p:cNvPr>
          <p:cNvSpPr/>
          <p:nvPr/>
        </p:nvSpPr>
        <p:spPr>
          <a:xfrm>
            <a:off x="573911" y="365865"/>
            <a:ext cx="1558344" cy="1180855"/>
          </a:xfrm>
          <a:prstGeom prst="ellipse">
            <a:avLst/>
          </a:prstGeom>
          <a:solidFill>
            <a:srgbClr val="7030A0"/>
          </a:solidFill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J2</a:t>
            </a:r>
          </a:p>
        </p:txBody>
      </p:sp>
    </p:spTree>
    <p:extLst>
      <p:ext uri="{BB962C8B-B14F-4D97-AF65-F5344CB8AC3E}">
        <p14:creationId xmlns:p14="http://schemas.microsoft.com/office/powerpoint/2010/main" val="3339589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D4FE3C-74FC-46BD-8CF9-B4F5C699FE2B}"/>
              </a:ext>
            </a:extLst>
          </p:cNvPr>
          <p:cNvSpPr txBox="1"/>
          <p:nvPr/>
        </p:nvSpPr>
        <p:spPr>
          <a:xfrm>
            <a:off x="940190" y="1665186"/>
            <a:ext cx="1031161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Se préinscrire aux tests d’entrée (jusqu’au 22/01/2024)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Passer les tests J1 et J2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Etude du dossier scolaire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Commission d’harmonisation</a:t>
            </a:r>
          </a:p>
          <a:p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(classement des candidats avec prise en compte des notes sportives, profil scolaire et entretien)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Demander la formation « Chamonix – </a:t>
            </a:r>
            <a:r>
              <a:rPr lang="fr-FR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Biqualification</a:t>
            </a: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fr-FR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option sportive choisie </a:t>
            </a: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en 1</a:t>
            </a:r>
            <a:r>
              <a:rPr lang="fr-FR" sz="24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vœu AFFELNET.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Se télé-inscrire si admis</a:t>
            </a:r>
          </a:p>
          <a:p>
            <a:endParaRPr lang="fr-FR" sz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Affectation des places d’internat pour les admis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8C53B29-A1A8-4552-BA9F-C430285EB6B3}"/>
              </a:ext>
            </a:extLst>
          </p:cNvPr>
          <p:cNvSpPr txBox="1"/>
          <p:nvPr/>
        </p:nvSpPr>
        <p:spPr>
          <a:xfrm>
            <a:off x="1082626" y="494628"/>
            <a:ext cx="10026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cap="all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PROCEDURE DE SELECTION</a:t>
            </a:r>
            <a:endParaRPr lang="fr-FR" sz="5400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7366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D4FE3C-74FC-46BD-8CF9-B4F5C699FE2B}"/>
              </a:ext>
            </a:extLst>
          </p:cNvPr>
          <p:cNvSpPr txBox="1"/>
          <p:nvPr/>
        </p:nvSpPr>
        <p:spPr>
          <a:xfrm>
            <a:off x="940190" y="2549676"/>
            <a:ext cx="1031161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: </a:t>
            </a:r>
          </a:p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Après les vœux et les affectations </a:t>
            </a:r>
            <a:r>
              <a:rPr lang="fr-FR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Affelnet</a:t>
            </a:r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du fait de nos faibles capacités d'accueil et de nos faibles marges de manœuvre avec l'internat pour garder l’équilibre fille-garçon, accueillir nos diverses filières scolaires,</a:t>
            </a:r>
          </a:p>
          <a:p>
            <a:pPr algn="ctr"/>
            <a:endParaRPr lang="fr-FR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u="sng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même bien classé, vous pouvez ne pas être retenu.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F20F2783-F2F0-4D04-9AEB-8563D209694E}"/>
              </a:ext>
            </a:extLst>
          </p:cNvPr>
          <p:cNvSpPr txBox="1"/>
          <p:nvPr/>
        </p:nvSpPr>
        <p:spPr>
          <a:xfrm>
            <a:off x="1082626" y="494628"/>
            <a:ext cx="10026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cap="all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INFORMATIONS GENERALES</a:t>
            </a:r>
            <a:endParaRPr lang="fr-FR" sz="5400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041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D4FE3C-74FC-46BD-8CF9-B4F5C699FE2B}"/>
              </a:ext>
            </a:extLst>
          </p:cNvPr>
          <p:cNvSpPr txBox="1"/>
          <p:nvPr/>
        </p:nvSpPr>
        <p:spPr>
          <a:xfrm>
            <a:off x="567397" y="2157762"/>
            <a:ext cx="1105720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Deux journées de tests pour tous les candidats</a:t>
            </a:r>
          </a:p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(avec toutes les options en même temps).</a:t>
            </a:r>
          </a:p>
          <a:p>
            <a:pPr algn="ctr"/>
            <a:endParaRPr lang="fr-FR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L'objectif est de classer les candidats dans chaque option.</a:t>
            </a:r>
          </a:p>
          <a:p>
            <a:pPr algn="ctr"/>
            <a:endParaRPr lang="fr-FR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Chaque résultat d'épreuve peut conduire à un arrêt de la sélection.</a:t>
            </a:r>
          </a:p>
          <a:p>
            <a:pPr algn="ctr"/>
            <a:endParaRPr lang="fr-FR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chaque étape, des candidatures ne sont pas retenues.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89EB487-6635-4D34-86F4-38333A603984}"/>
              </a:ext>
            </a:extLst>
          </p:cNvPr>
          <p:cNvSpPr txBox="1"/>
          <p:nvPr/>
        </p:nvSpPr>
        <p:spPr>
          <a:xfrm>
            <a:off x="1082626" y="494628"/>
            <a:ext cx="10026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cap="all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INFORMATIONS GENERALES</a:t>
            </a:r>
            <a:endParaRPr lang="fr-FR" sz="5400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0454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D4FE3C-74FC-46BD-8CF9-B4F5C699FE2B}"/>
              </a:ext>
            </a:extLst>
          </p:cNvPr>
          <p:cNvSpPr txBox="1"/>
          <p:nvPr/>
        </p:nvSpPr>
        <p:spPr>
          <a:xfrm>
            <a:off x="940190" y="2350661"/>
            <a:ext cx="1031161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Réussite : 1 candidat sur 4, voire 1 sur 5</a:t>
            </a:r>
          </a:p>
          <a:p>
            <a:pPr algn="ctr"/>
            <a:endParaRPr lang="fr-FR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r-FR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Effectifs maxi retenus Lycée général 2nde </a:t>
            </a:r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16-18 Alpin, 6-8 Nordique, 10-12 montagne</a:t>
            </a:r>
          </a:p>
          <a:p>
            <a:pPr algn="ctr"/>
            <a:endParaRPr lang="fr-FR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Effectifs maxi retenus Lycée pro 2nde </a:t>
            </a:r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6-8 Alpin, 2 Nordique, 6-7 Pisteur</a:t>
            </a:r>
          </a:p>
          <a:p>
            <a:pPr algn="ctr"/>
            <a:endParaRPr lang="fr-FR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fr-FR" sz="3200" u="sng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Candidature possible pour l'entrée en classe de 1</a:t>
            </a:r>
            <a:r>
              <a:rPr lang="fr-FR" sz="3200" u="sng" baseline="300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ère </a:t>
            </a:r>
            <a:r>
              <a:rPr lang="fr-FR" sz="32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niveau scolaire solide exigé,</a:t>
            </a:r>
          </a:p>
          <a:p>
            <a:pPr algn="ctr"/>
            <a:r>
              <a:rPr lang="fr-FR" sz="3200" dirty="0">
                <a:solidFill>
                  <a:srgbClr val="20386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élèves retenus s'il y a de la place, mais sans internat.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8C53B29-A1A8-4552-BA9F-C430285EB6B3}"/>
              </a:ext>
            </a:extLst>
          </p:cNvPr>
          <p:cNvSpPr txBox="1"/>
          <p:nvPr/>
        </p:nvSpPr>
        <p:spPr>
          <a:xfrm>
            <a:off x="1082626" y="494628"/>
            <a:ext cx="10026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cap="all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INFORMATIONS GENERALES</a:t>
            </a:r>
            <a:endParaRPr lang="fr-FR" sz="5400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500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D4FE3C-74FC-46BD-8CF9-B4F5C699FE2B}"/>
              </a:ext>
            </a:extLst>
          </p:cNvPr>
          <p:cNvSpPr txBox="1"/>
          <p:nvPr/>
        </p:nvSpPr>
        <p:spPr>
          <a:xfrm>
            <a:off x="940190" y="2210615"/>
            <a:ext cx="10311619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 DES PRE-INSCRIPTIONS </a:t>
            </a:r>
            <a:r>
              <a:rPr lang="fr-FR" sz="32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LUNDI 22 JANVIER </a:t>
            </a:r>
          </a:p>
          <a:p>
            <a:pPr algn="ctr"/>
            <a:endParaRPr lang="fr-FR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RETOUR DES DOCUMENTS : 17 FEVRIER 2024</a:t>
            </a:r>
          </a:p>
          <a:p>
            <a:pPr algn="ctr"/>
            <a:endParaRPr lang="fr-FR" sz="3200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32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Dossier d’inscription 2024 </a:t>
            </a:r>
            <a:r>
              <a:rPr lang="fr-FR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PSC1 (attestation de formation aux 1</a:t>
            </a:r>
            <a:r>
              <a:rPr lang="fr-FR" sz="24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secours) est obligatoire</a:t>
            </a:r>
          </a:p>
          <a:p>
            <a:pPr algn="ctr"/>
            <a:endParaRPr lang="fr-FR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8C53B29-A1A8-4552-BA9F-C430285EB6B3}"/>
              </a:ext>
            </a:extLst>
          </p:cNvPr>
          <p:cNvSpPr txBox="1"/>
          <p:nvPr/>
        </p:nvSpPr>
        <p:spPr>
          <a:xfrm>
            <a:off x="1082626" y="494628"/>
            <a:ext cx="10026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cap="all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INFORMATIONS GENERALES</a:t>
            </a:r>
            <a:endParaRPr lang="fr-FR" sz="5400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0452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D4FE3C-74FC-46BD-8CF9-B4F5C699FE2B}"/>
              </a:ext>
            </a:extLst>
          </p:cNvPr>
          <p:cNvSpPr txBox="1"/>
          <p:nvPr/>
        </p:nvSpPr>
        <p:spPr>
          <a:xfrm>
            <a:off x="1289814" y="2735302"/>
            <a:ext cx="1031161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journée 1: le lundi 11 mars 2024</a:t>
            </a:r>
          </a:p>
          <a:p>
            <a:pPr algn="ctr"/>
            <a:endParaRPr lang="fr-FR" sz="4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r-FR" sz="4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journée 2: le vendredi 17 mai 2024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8C53B29-A1A8-4552-BA9F-C430285EB6B3}"/>
              </a:ext>
            </a:extLst>
          </p:cNvPr>
          <p:cNvSpPr txBox="1"/>
          <p:nvPr/>
        </p:nvSpPr>
        <p:spPr>
          <a:xfrm>
            <a:off x="1082626" y="494628"/>
            <a:ext cx="10026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cap="all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TESTS D’ENTREE 2023</a:t>
            </a:r>
            <a:endParaRPr lang="fr-FR" sz="5400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5FBAA925-A0DD-4FAE-AC44-591DCB4122CC}"/>
              </a:ext>
            </a:extLst>
          </p:cNvPr>
          <p:cNvSpPr/>
          <p:nvPr/>
        </p:nvSpPr>
        <p:spPr>
          <a:xfrm>
            <a:off x="257578" y="2486559"/>
            <a:ext cx="1558344" cy="1180855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J1</a:t>
            </a: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F024D9B4-0091-4F0C-A547-8FDDCD27D8B4}"/>
              </a:ext>
            </a:extLst>
          </p:cNvPr>
          <p:cNvSpPr/>
          <p:nvPr/>
        </p:nvSpPr>
        <p:spPr>
          <a:xfrm>
            <a:off x="303454" y="3926847"/>
            <a:ext cx="1558344" cy="1180855"/>
          </a:xfrm>
          <a:prstGeom prst="ellipse">
            <a:avLst/>
          </a:prstGeom>
          <a:solidFill>
            <a:srgbClr val="7030A0"/>
          </a:solidFill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J2</a:t>
            </a:r>
          </a:p>
        </p:txBody>
      </p:sp>
    </p:spTree>
    <p:extLst>
      <p:ext uri="{BB962C8B-B14F-4D97-AF65-F5344CB8AC3E}">
        <p14:creationId xmlns:p14="http://schemas.microsoft.com/office/powerpoint/2010/main" val="2893620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D4FE3C-74FC-46BD-8CF9-B4F5C699FE2B}"/>
              </a:ext>
            </a:extLst>
          </p:cNvPr>
          <p:cNvSpPr txBox="1"/>
          <p:nvPr/>
        </p:nvSpPr>
        <p:spPr>
          <a:xfrm>
            <a:off x="940190" y="1974468"/>
            <a:ext cx="10311619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candidats Montagne</a:t>
            </a:r>
            <a:endParaRPr lang="fr-FR" sz="2400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descentes libres tout terrain toutes neige (hors-piste en station sur 500m env.) - niveau flèche de vermeil ESF conseillé.</a:t>
            </a:r>
          </a:p>
          <a:p>
            <a:r>
              <a:rPr lang="fr-FR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Critères : Engagement / Adaptation au terrain / Technique de ski hors-piste</a:t>
            </a:r>
          </a:p>
          <a:p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test d’endurance : test des navettes léger boucher en gymnase</a:t>
            </a:r>
          </a:p>
          <a:p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test d'escalade en salle : grimper en 1er de cordée fortement recommandé (niveau mini de 5c/6a en moulinette) 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8C53B29-A1A8-4552-BA9F-C430285EB6B3}"/>
              </a:ext>
            </a:extLst>
          </p:cNvPr>
          <p:cNvSpPr txBox="1"/>
          <p:nvPr/>
        </p:nvSpPr>
        <p:spPr>
          <a:xfrm>
            <a:off x="1082626" y="494628"/>
            <a:ext cx="10026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cap="all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11 MARS 2024</a:t>
            </a:r>
            <a:endParaRPr lang="fr-FR" sz="5400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CDD8C650-FF4D-43A5-B03C-88A847945A89}"/>
              </a:ext>
            </a:extLst>
          </p:cNvPr>
          <p:cNvSpPr/>
          <p:nvPr/>
        </p:nvSpPr>
        <p:spPr>
          <a:xfrm>
            <a:off x="579550" y="365865"/>
            <a:ext cx="1558344" cy="1180855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J1</a:t>
            </a:r>
          </a:p>
        </p:txBody>
      </p:sp>
    </p:spTree>
    <p:extLst>
      <p:ext uri="{BB962C8B-B14F-4D97-AF65-F5344CB8AC3E}">
        <p14:creationId xmlns:p14="http://schemas.microsoft.com/office/powerpoint/2010/main" val="2166477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D4FE3C-74FC-46BD-8CF9-B4F5C699FE2B}"/>
              </a:ext>
            </a:extLst>
          </p:cNvPr>
          <p:cNvSpPr txBox="1"/>
          <p:nvPr/>
        </p:nvSpPr>
        <p:spPr>
          <a:xfrm>
            <a:off x="940190" y="1974468"/>
            <a:ext cx="1031161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candidats SKI ALPIN</a:t>
            </a:r>
            <a:endParaRPr lang="fr-FR" sz="2400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ou 3 manches de Géant – La majorité des candidats est licencié en club FFS. Si vous n’êtes pas licencié, niveau flèche d’or ESF conseillé.</a:t>
            </a:r>
          </a:p>
          <a:p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Critère : Chronomètre</a:t>
            </a:r>
          </a:p>
          <a:p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test d’endurance : test des navettes léger boucher en gymnase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test pentabond avec départ arrêté et dernière réception pieds joints</a:t>
            </a:r>
          </a:p>
          <a:p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test de vitesse : sprint court avec 2 chgts de direction (12m-10m-12m)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8C53B29-A1A8-4552-BA9F-C430285EB6B3}"/>
              </a:ext>
            </a:extLst>
          </p:cNvPr>
          <p:cNvSpPr txBox="1"/>
          <p:nvPr/>
        </p:nvSpPr>
        <p:spPr>
          <a:xfrm>
            <a:off x="1082626" y="494628"/>
            <a:ext cx="10026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cap="all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11 MARS 2024</a:t>
            </a:r>
            <a:endParaRPr lang="fr-FR" sz="5400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98BAB6A7-B036-4DA4-90D3-D6FC83E08B89}"/>
              </a:ext>
            </a:extLst>
          </p:cNvPr>
          <p:cNvSpPr/>
          <p:nvPr/>
        </p:nvSpPr>
        <p:spPr>
          <a:xfrm>
            <a:off x="579550" y="365865"/>
            <a:ext cx="1558344" cy="1180855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J1</a:t>
            </a:r>
          </a:p>
        </p:txBody>
      </p:sp>
    </p:spTree>
    <p:extLst>
      <p:ext uri="{BB962C8B-B14F-4D97-AF65-F5344CB8AC3E}">
        <p14:creationId xmlns:p14="http://schemas.microsoft.com/office/powerpoint/2010/main" val="109400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D4FE3C-74FC-46BD-8CF9-B4F5C699FE2B}"/>
              </a:ext>
            </a:extLst>
          </p:cNvPr>
          <p:cNvSpPr txBox="1"/>
          <p:nvPr/>
        </p:nvSpPr>
        <p:spPr>
          <a:xfrm>
            <a:off x="940190" y="1794163"/>
            <a:ext cx="10311619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candidats Ski Nordique </a:t>
            </a:r>
            <a:endParaRPr lang="fr-FR" sz="2400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Chrono style skating 5km environ + 1 parcours style classique évalué.</a:t>
            </a:r>
          </a:p>
          <a:p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test d’endurance : test des navettes léger boucher en gymnase </a:t>
            </a:r>
          </a:p>
          <a:p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test pentabond avec départ arrêté et dernière réception pieds joints</a:t>
            </a:r>
          </a:p>
          <a:p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test de vitesse : sprint court avec 2 chgts de direction (12m-10m-12m)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8C53B29-A1A8-4552-BA9F-C430285EB6B3}"/>
              </a:ext>
            </a:extLst>
          </p:cNvPr>
          <p:cNvSpPr txBox="1"/>
          <p:nvPr/>
        </p:nvSpPr>
        <p:spPr>
          <a:xfrm>
            <a:off x="1082626" y="494628"/>
            <a:ext cx="10026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cap="all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11 MARS 2024</a:t>
            </a:r>
            <a:endParaRPr lang="fr-FR" sz="5400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BBBE7A15-8FC6-408C-AFAD-1414AB168795}"/>
              </a:ext>
            </a:extLst>
          </p:cNvPr>
          <p:cNvSpPr/>
          <p:nvPr/>
        </p:nvSpPr>
        <p:spPr>
          <a:xfrm>
            <a:off x="579550" y="365865"/>
            <a:ext cx="1558344" cy="1180855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J1</a:t>
            </a:r>
          </a:p>
        </p:txBody>
      </p:sp>
    </p:spTree>
    <p:extLst>
      <p:ext uri="{BB962C8B-B14F-4D97-AF65-F5344CB8AC3E}">
        <p14:creationId xmlns:p14="http://schemas.microsoft.com/office/powerpoint/2010/main" val="1142135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B7D4FE3C-74FC-46BD-8CF9-B4F5C699FE2B}"/>
              </a:ext>
            </a:extLst>
          </p:cNvPr>
          <p:cNvSpPr txBox="1"/>
          <p:nvPr/>
        </p:nvSpPr>
        <p:spPr>
          <a:xfrm>
            <a:off x="940190" y="1974468"/>
            <a:ext cx="10311619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4000" cap="all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candidats PISTEUR (bac pro)</a:t>
            </a:r>
            <a:endParaRPr lang="fr-FR" sz="2400" cap="all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descentes libres tout terrain toutes neige (hors-piste en station sur 500m env.) - niveau flèche de vermeil ESF conseillé.</a:t>
            </a:r>
          </a:p>
          <a:p>
            <a:r>
              <a:rPr lang="fr-FR" sz="2000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Critères : Engagement / Adaptation au terrain / Technique de ski hors-piste</a:t>
            </a:r>
          </a:p>
          <a:p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test d’endurance : test des navettes léger boucher en gymnase</a:t>
            </a:r>
          </a:p>
          <a:p>
            <a:endParaRPr lang="fr-FR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test pentabond avec départ arrêté et dernière réception pieds joints</a:t>
            </a:r>
          </a:p>
          <a:p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test de vitesse : sprint court avec 2 chgts de direction (12m-10m-12m)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8C53B29-A1A8-4552-BA9F-C430285EB6B3}"/>
              </a:ext>
            </a:extLst>
          </p:cNvPr>
          <p:cNvSpPr txBox="1"/>
          <p:nvPr/>
        </p:nvSpPr>
        <p:spPr>
          <a:xfrm>
            <a:off x="1082626" y="494628"/>
            <a:ext cx="100267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cap="all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11 MARS 2024</a:t>
            </a:r>
            <a:endParaRPr lang="fr-FR" sz="5400" dirty="0">
              <a:solidFill>
                <a:srgbClr val="00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Ellipse 3">
            <a:extLst>
              <a:ext uri="{FF2B5EF4-FFF2-40B4-BE49-F238E27FC236}">
                <a16:creationId xmlns:a16="http://schemas.microsoft.com/office/drawing/2014/main" id="{B323EEB1-E3DB-405F-9633-127D694483BD}"/>
              </a:ext>
            </a:extLst>
          </p:cNvPr>
          <p:cNvSpPr/>
          <p:nvPr/>
        </p:nvSpPr>
        <p:spPr>
          <a:xfrm>
            <a:off x="579550" y="365865"/>
            <a:ext cx="1558344" cy="1180855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3810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400" b="1" dirty="0">
                <a:solidFill>
                  <a:srgbClr val="00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J1</a:t>
            </a:r>
          </a:p>
        </p:txBody>
      </p:sp>
    </p:spTree>
    <p:extLst>
      <p:ext uri="{BB962C8B-B14F-4D97-AF65-F5344CB8AC3E}">
        <p14:creationId xmlns:p14="http://schemas.microsoft.com/office/powerpoint/2010/main" val="16097958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668</Words>
  <Application>Microsoft Office PowerPoint</Application>
  <PresentationFormat>Grand écran</PresentationFormat>
  <Paragraphs>114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HP PROBOOK</dc:creator>
  <cp:lastModifiedBy>biqualifmontagne@gmail.com</cp:lastModifiedBy>
  <cp:revision>17</cp:revision>
  <dcterms:created xsi:type="dcterms:W3CDTF">2021-02-05T06:14:23Z</dcterms:created>
  <dcterms:modified xsi:type="dcterms:W3CDTF">2023-12-07T22:12:24Z</dcterms:modified>
</cp:coreProperties>
</file>