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AF1A2E-4F63-4A49-BF37-45B6E1967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64CB6F-1E5A-408E-897C-FAAE277DA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EBE55F-45F6-4FD8-819F-8ABA5E4E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A378-8392-4345-9EBA-34717CC8238F}" type="datetimeFigureOut">
              <a:rPr lang="fr-FR" smtClean="0"/>
              <a:t>15/04/2018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9CC1FA-638D-4667-ABE7-DA5BCC503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66BD8A-D97A-42FB-B5E7-813A2B71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41-5F10-4A09-A431-A93D4F02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85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19249-515C-4C54-9745-0E581D86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0649E7-A441-4DA0-B017-D70399025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12203E-E990-4A22-B219-BF2A12E3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A378-8392-4345-9EBA-34717CC8238F}" type="datetimeFigureOut">
              <a:rPr lang="fr-FR" smtClean="0"/>
              <a:t>15/04/2018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9BB027-B752-432C-B3A4-5E8E0280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ED5595-0934-421A-9B84-909B5D78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41-5F10-4A09-A431-A93D4F02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26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E8D17D-CB97-4AB2-B2D1-FAC336365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BF28B9-4866-4284-B677-4F2B42A5D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9AFEC8-1B4B-472E-B039-E1B76DC7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A378-8392-4345-9EBA-34717CC8238F}" type="datetimeFigureOut">
              <a:rPr lang="fr-FR" smtClean="0"/>
              <a:t>15/04/2018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53EC7D-7A0B-4CC9-A153-4B14960B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4B8A2-3B65-4477-BEC6-F70C8B63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41-5F10-4A09-A431-A93D4F02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18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79224-7558-4259-AF47-CF0FF443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F9D520-0B37-4963-897A-04FBB4E1A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4BFBE3-51E7-48C1-A13B-53204726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A378-8392-4345-9EBA-34717CC8238F}" type="datetimeFigureOut">
              <a:rPr lang="fr-FR" smtClean="0"/>
              <a:t>15/04/2018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ED6A9A-056F-4C66-9250-3C73571B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E694AD-A32D-4619-BE0C-26CB4865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41-5F10-4A09-A431-A93D4F02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75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BAFE6-525F-4891-B43C-578AD8AB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66B59D-44CF-47E0-9B28-1D87AEC72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58F172-8596-4333-B39F-8F35A97F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A378-8392-4345-9EBA-34717CC8238F}" type="datetimeFigureOut">
              <a:rPr lang="fr-FR" smtClean="0"/>
              <a:t>15/04/2018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17EC7-EE73-4AB2-BB79-D757950E0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51AAF0-3471-4A98-947F-F2F76303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41-5F10-4A09-A431-A93D4F02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04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1B4A23-A244-4D37-A517-A54ABCA7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A16EA8-0066-45BB-927B-3EF9BB420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28CFDC-8021-4FE1-B475-C798D9CFA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691B3D-607A-4729-AE46-0CCFA230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A378-8392-4345-9EBA-34717CC8238F}" type="datetimeFigureOut">
              <a:rPr lang="fr-FR" smtClean="0"/>
              <a:t>15/04/2018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9CD880-044A-401B-8DFF-C83F1FA7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F8CD5D-303E-4467-976D-27FC82AE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41-5F10-4A09-A431-A93D4F02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42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350F4-1F8F-4464-A8A2-502ABFBB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C3B438-8927-4FFD-AA6C-4B36F950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586646-9A2B-4DD5-82C7-2DF35F85D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6C93C4-BD6C-4515-AA59-882B995DB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EB25C4C-05D1-45EE-9058-0ACD2931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5E0F1B-98AA-4083-B66C-61BA2DDF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A378-8392-4345-9EBA-34717CC8238F}" type="datetimeFigureOut">
              <a:rPr lang="fr-FR" smtClean="0"/>
              <a:t>15/04/2018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DDB1CF-BB5D-4CCD-8813-D68C0A5D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43D13C-5524-40F1-9570-38D2F7CA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41-5F10-4A09-A431-A93D4F02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99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C8FA4-2251-4041-B5DB-0D406305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F95E31-7886-47D0-A81F-30AD2863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A378-8392-4345-9EBA-34717CC8238F}" type="datetimeFigureOut">
              <a:rPr lang="fr-FR" smtClean="0"/>
              <a:t>15/04/2018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742892-CBD8-42E5-B795-B75CF75A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54E83D-D90A-42E6-B438-70DEE8A8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41-5F10-4A09-A431-A93D4F02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96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7C5A3D-1D92-49B3-943C-6F268E8D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A378-8392-4345-9EBA-34717CC8238F}" type="datetimeFigureOut">
              <a:rPr lang="fr-FR" smtClean="0"/>
              <a:t>15/04/2018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82FC29-205B-4550-AE2D-31515921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370107-E8F3-45F8-9E18-C8814989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41-5F10-4A09-A431-A93D4F02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4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7379B-24B8-425A-87DE-1433BB02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ECEE8D-FA67-40EF-ABB8-ED404395A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2E6C75-7629-4E2F-820F-F335D3DD3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695E1F-BF32-4A7A-999A-209F8DC6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A378-8392-4345-9EBA-34717CC8238F}" type="datetimeFigureOut">
              <a:rPr lang="fr-FR" smtClean="0"/>
              <a:t>15/04/2018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32DFED-AFEF-42CB-964E-F3CC43DF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668D3E-7334-4EE0-9415-A6E17F1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41-5F10-4A09-A431-A93D4F02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30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C586D-0A14-4224-8906-63EAADE4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0B229F9-7BE6-4C8B-A720-7F15BA9E3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AFA6CA-AD31-424E-8123-5E086E7D6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61A5CC-184B-4839-9F1E-9320B2F3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A378-8392-4345-9EBA-34717CC8238F}" type="datetimeFigureOut">
              <a:rPr lang="fr-FR" smtClean="0"/>
              <a:t>15/04/2018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8D75B0-395A-4E3A-9DE0-708A2603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8DB81B-C794-467B-9F53-5F1E2D9A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41-5F10-4A09-A431-A93D4F02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5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C85670-6A7A-49AC-88E0-35004516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A70AF5-C9E0-4A6E-86FF-E7747911D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44FC6F-06D8-4250-9286-D94AD0553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EA378-8392-4345-9EBA-34717CC8238F}" type="datetimeFigureOut">
              <a:rPr lang="fr-FR" smtClean="0"/>
              <a:t>15/04/2018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DCD96A-F383-4995-809B-DBA0B7C9B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416F92-30EE-41DB-99FC-E4EBF2623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D041-5F10-4A09-A431-A93D4F02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77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1FE4282-1E26-469A-9689-15A1D4A37139}"/>
              </a:ext>
            </a:extLst>
          </p:cNvPr>
          <p:cNvSpPr txBox="1"/>
          <p:nvPr/>
        </p:nvSpPr>
        <p:spPr>
          <a:xfrm>
            <a:off x="1948070" y="1948069"/>
            <a:ext cx="8640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Les petites bêtes de la litière </a:t>
            </a:r>
          </a:p>
        </p:txBody>
      </p:sp>
    </p:spTree>
    <p:extLst>
      <p:ext uri="{BB962C8B-B14F-4D97-AF65-F5344CB8AC3E}">
        <p14:creationId xmlns:p14="http://schemas.microsoft.com/office/powerpoint/2010/main" val="380969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ophilus">
            <a:extLst>
              <a:ext uri="{FF2B5EF4-FFF2-40B4-BE49-F238E27FC236}">
                <a16:creationId xmlns:a16="http://schemas.microsoft.com/office/drawing/2014/main" id="{FDF41820-3315-49EB-9403-0D187D564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4" y="198784"/>
            <a:ext cx="8075543" cy="5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43EFC53-EFFC-4266-9C39-9BC6BAE9C455}"/>
              </a:ext>
            </a:extLst>
          </p:cNvPr>
          <p:cNvSpPr txBox="1"/>
          <p:nvPr/>
        </p:nvSpPr>
        <p:spPr>
          <a:xfrm>
            <a:off x="2809461" y="5791200"/>
            <a:ext cx="575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géophile </a:t>
            </a:r>
          </a:p>
        </p:txBody>
      </p:sp>
    </p:spTree>
    <p:extLst>
      <p:ext uri="{BB962C8B-B14F-4D97-AF65-F5344CB8AC3E}">
        <p14:creationId xmlns:p14="http://schemas.microsoft.com/office/powerpoint/2010/main" val="164420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hotographie macro sur fond blanc dâune lithobie Ã  pinces (Lithobius forficatus) vue de dessus. Cet animal est proche des scolopendres, gÃ©ophiles et scutigÃ¨res. On le trouve parfois dans les maisons et les jardins, mais il vit principalement en forÃªt.&#10; JPEG - 167.1Â ko">
            <a:extLst>
              <a:ext uri="{FF2B5EF4-FFF2-40B4-BE49-F238E27FC236}">
                <a16:creationId xmlns:a16="http://schemas.microsoft.com/office/drawing/2014/main" id="{4B1AB415-861A-4976-AA72-FFDE79920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02" y="248686"/>
            <a:ext cx="85725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0BFFAB9-B559-4A5E-8B3B-A1AEB77B9DC5}"/>
              </a:ext>
            </a:extLst>
          </p:cNvPr>
          <p:cNvSpPr txBox="1"/>
          <p:nvPr/>
        </p:nvSpPr>
        <p:spPr>
          <a:xfrm>
            <a:off x="3061252" y="6215270"/>
            <a:ext cx="502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lithobie</a:t>
            </a:r>
          </a:p>
        </p:txBody>
      </p:sp>
    </p:spTree>
    <p:extLst>
      <p:ext uri="{BB962C8B-B14F-4D97-AF65-F5344CB8AC3E}">
        <p14:creationId xmlns:p14="http://schemas.microsoft.com/office/powerpoint/2010/main" val="350734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e/e9/Iule.jpg/800px-Iule.jpg">
            <a:extLst>
              <a:ext uri="{FF2B5EF4-FFF2-40B4-BE49-F238E27FC236}">
                <a16:creationId xmlns:a16="http://schemas.microsoft.com/office/drawing/2014/main" id="{8E5353DB-0B0E-4CE2-BDFE-A772AE39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9611"/>
            <a:ext cx="7620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B114DB0-44B4-4C82-B369-1C0CAFE5889B}"/>
              </a:ext>
            </a:extLst>
          </p:cNvPr>
          <p:cNvSpPr txBox="1"/>
          <p:nvPr/>
        </p:nvSpPr>
        <p:spPr>
          <a:xfrm>
            <a:off x="3140765" y="5936974"/>
            <a:ext cx="418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iule</a:t>
            </a:r>
          </a:p>
        </p:txBody>
      </p:sp>
    </p:spTree>
    <p:extLst>
      <p:ext uri="{BB962C8B-B14F-4D97-AF65-F5344CB8AC3E}">
        <p14:creationId xmlns:p14="http://schemas.microsoft.com/office/powerpoint/2010/main" val="384998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onjardinenpermaculture.fr/system/rich/rich_files/rich_files/000/000/112/deux-tiers/ver-20de-20terre-1.jpg">
            <a:extLst>
              <a:ext uri="{FF2B5EF4-FFF2-40B4-BE49-F238E27FC236}">
                <a16:creationId xmlns:a16="http://schemas.microsoft.com/office/drawing/2014/main" id="{9FA22F22-0180-4A0F-BB18-A29539348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61" y="297967"/>
            <a:ext cx="7526043" cy="51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D0C07B4-29FF-492B-B02F-1414192B7313}"/>
              </a:ext>
            </a:extLst>
          </p:cNvPr>
          <p:cNvSpPr txBox="1"/>
          <p:nvPr/>
        </p:nvSpPr>
        <p:spPr>
          <a:xfrm>
            <a:off x="3008243" y="5844209"/>
            <a:ext cx="555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Ver de terre </a:t>
            </a:r>
          </a:p>
        </p:txBody>
      </p:sp>
    </p:spTree>
    <p:extLst>
      <p:ext uri="{BB962C8B-B14F-4D97-AF65-F5344CB8AC3E}">
        <p14:creationId xmlns:p14="http://schemas.microsoft.com/office/powerpoint/2010/main" val="42331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scription de cette image, Ã©galement commentÃ©e ci-aprÃ¨s">
            <a:extLst>
              <a:ext uri="{FF2B5EF4-FFF2-40B4-BE49-F238E27FC236}">
                <a16:creationId xmlns:a16="http://schemas.microsoft.com/office/drawing/2014/main" id="{897C5CC6-FEF5-4EF1-A0D0-F688D628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69" y="213691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A69ED92-1515-4B0F-AA8F-4B20DE7183C5}"/>
              </a:ext>
            </a:extLst>
          </p:cNvPr>
          <p:cNvSpPr txBox="1"/>
          <p:nvPr/>
        </p:nvSpPr>
        <p:spPr>
          <a:xfrm>
            <a:off x="2809461" y="6135757"/>
            <a:ext cx="356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gloméris </a:t>
            </a:r>
          </a:p>
        </p:txBody>
      </p:sp>
    </p:spTree>
    <p:extLst>
      <p:ext uri="{BB962C8B-B14F-4D97-AF65-F5344CB8AC3E}">
        <p14:creationId xmlns:p14="http://schemas.microsoft.com/office/powerpoint/2010/main" val="120240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Ã©sultat de recherche d'images">
            <a:extLst>
              <a:ext uri="{FF2B5EF4-FFF2-40B4-BE49-F238E27FC236}">
                <a16:creationId xmlns:a16="http://schemas.microsoft.com/office/drawing/2014/main" id="{573D8739-D01C-4E65-AF6F-3D72D2039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30" y="29486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14D76DA-1C0F-4280-96E7-8186DA58ED22}"/>
              </a:ext>
            </a:extLst>
          </p:cNvPr>
          <p:cNvSpPr txBox="1"/>
          <p:nvPr/>
        </p:nvSpPr>
        <p:spPr>
          <a:xfrm>
            <a:off x="2716696" y="5168348"/>
            <a:ext cx="634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limace</a:t>
            </a:r>
          </a:p>
        </p:txBody>
      </p:sp>
    </p:spTree>
    <p:extLst>
      <p:ext uri="{BB962C8B-B14F-4D97-AF65-F5344CB8AC3E}">
        <p14:creationId xmlns:p14="http://schemas.microsoft.com/office/powerpoint/2010/main" val="328728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quelestcetanimal.com/wp-content/uploads/2015/10/DSC04841.jpg">
            <a:extLst>
              <a:ext uri="{FF2B5EF4-FFF2-40B4-BE49-F238E27FC236}">
                <a16:creationId xmlns:a16="http://schemas.microsoft.com/office/drawing/2014/main" id="{09169D8A-CACD-460C-AE93-EBE1E532C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78" y="325039"/>
            <a:ext cx="7081447" cy="471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098BD13-A4A7-43BC-BFBA-FDB75230435E}"/>
              </a:ext>
            </a:extLst>
          </p:cNvPr>
          <p:cNvSpPr txBox="1"/>
          <p:nvPr/>
        </p:nvSpPr>
        <p:spPr>
          <a:xfrm>
            <a:off x="2093843" y="5565913"/>
            <a:ext cx="661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cloporte </a:t>
            </a:r>
          </a:p>
        </p:txBody>
      </p:sp>
    </p:spTree>
    <p:extLst>
      <p:ext uri="{BB962C8B-B14F-4D97-AF65-F5344CB8AC3E}">
        <p14:creationId xmlns:p14="http://schemas.microsoft.com/office/powerpoint/2010/main" val="18951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">
            <a:extLst>
              <a:ext uri="{FF2B5EF4-FFF2-40B4-BE49-F238E27FC236}">
                <a16:creationId xmlns:a16="http://schemas.microsoft.com/office/drawing/2014/main" id="{D9EAA833-BBA7-4F90-85D5-C96EBAD74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44" y="183010"/>
            <a:ext cx="8309112" cy="55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697C263-B220-4A25-862F-B06781C5CB69}"/>
              </a:ext>
            </a:extLst>
          </p:cNvPr>
          <p:cNvSpPr txBox="1"/>
          <p:nvPr/>
        </p:nvSpPr>
        <p:spPr>
          <a:xfrm>
            <a:off x="2160104" y="6069496"/>
            <a:ext cx="376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Araignée</a:t>
            </a:r>
          </a:p>
        </p:txBody>
      </p:sp>
    </p:spTree>
    <p:extLst>
      <p:ext uri="{BB962C8B-B14F-4D97-AF65-F5344CB8AC3E}">
        <p14:creationId xmlns:p14="http://schemas.microsoft.com/office/powerpoint/2010/main" val="11816652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22</Words>
  <Application>Microsoft Office PowerPoint</Application>
  <PresentationFormat>Grand écran</PresentationFormat>
  <Paragraphs>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</dc:creator>
  <cp:lastModifiedBy>Pauline</cp:lastModifiedBy>
  <cp:revision>4</cp:revision>
  <dcterms:created xsi:type="dcterms:W3CDTF">2018-04-15T07:26:54Z</dcterms:created>
  <dcterms:modified xsi:type="dcterms:W3CDTF">2018-04-15T14:30:26Z</dcterms:modified>
</cp:coreProperties>
</file>