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81" r:id="rId3"/>
    <p:sldId id="257" r:id="rId4"/>
    <p:sldId id="259" r:id="rId5"/>
    <p:sldId id="269" r:id="rId6"/>
    <p:sldId id="264" r:id="rId7"/>
    <p:sldId id="283" r:id="rId8"/>
    <p:sldId id="282" r:id="rId9"/>
    <p:sldId id="277" r:id="rId1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Style foncé 1 - Accentuation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Style foncé 1 - Accentuation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27F97BB-C833-4FB7-BDE5-3F7075034690}" styleName="Style à thème 2 - Accentuation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Style à thème 2 - Accentuation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61" autoAdjust="0"/>
    <p:restoredTop sz="94652" autoAdjust="0"/>
  </p:normalViewPr>
  <p:slideViewPr>
    <p:cSldViewPr snapToGrid="0">
      <p:cViewPr varScale="1">
        <p:scale>
          <a:sx n="109" d="100"/>
          <a:sy n="109" d="100"/>
        </p:scale>
        <p:origin x="516" y="102"/>
      </p:cViewPr>
      <p:guideLst/>
    </p:cSldViewPr>
  </p:slideViewPr>
  <p:outlineViewPr>
    <p:cViewPr>
      <p:scale>
        <a:sx n="33" d="100"/>
        <a:sy n="33" d="100"/>
      </p:scale>
      <p:origin x="0" y="-720"/>
    </p:cViewPr>
  </p:outlineViewPr>
  <p:notesTextViewPr>
    <p:cViewPr>
      <p:scale>
        <a:sx n="1" d="1"/>
        <a:sy n="1" d="1"/>
      </p:scale>
      <p:origin x="0" y="0"/>
    </p:cViewPr>
  </p:notesTextViewPr>
  <p:notesViewPr>
    <p:cSldViewPr snapToGrid="0">
      <p:cViewPr varScale="1">
        <p:scale>
          <a:sx n="54" d="100"/>
          <a:sy n="54" d="100"/>
        </p:scale>
        <p:origin x="167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1920" max="3200" units="cm"/>
          <inkml:channel name="Y" type="integer" min="-95" max="1080" units="cm"/>
          <inkml:channel name="T" type="integer" max="2.14748E9" units="dev"/>
        </inkml:traceFormat>
        <inkml:channelProperties>
          <inkml:channelProperty channel="X" name="resolution" value="97.1537" units="1/cm"/>
          <inkml:channelProperty channel="Y" name="resolution" value="39.69595" units="1/cm"/>
          <inkml:channelProperty channel="T" name="resolution" value="1" units="1/dev"/>
        </inkml:channelProperties>
      </inkml:inkSource>
      <inkml:timestamp xml:id="ts0" timeString="2024-10-14T07:58:23.928"/>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DB7E790E-8DEC-41BE-8AD0-09C21CA693EF}" emma:medium="tactile" emma:mode="ink">
          <msink:context xmlns:msink="http://schemas.microsoft.com/ink/2010/main" type="writingRegion" rotatedBoundingBox="19473,5960 20741,5960 20741,6686 19473,6686"/>
        </emma:interpretation>
      </emma:emma>
    </inkml:annotationXML>
    <inkml:traceGroup>
      <inkml:annotationXML>
        <emma:emma xmlns:emma="http://www.w3.org/2003/04/emma" version="1.0">
          <emma:interpretation id="{E7EF0371-B3C9-4CEC-957E-B0180D2CF57E}" emma:medium="tactile" emma:mode="ink">
            <msink:context xmlns:msink="http://schemas.microsoft.com/ink/2010/main" type="paragraph" rotatedBoundingBox="19473,5960 20741,5960 20741,6686 19473,6686" alignmentLevel="1"/>
          </emma:interpretation>
        </emma:emma>
      </inkml:annotationXML>
      <inkml:traceGroup>
        <inkml:annotationXML>
          <emma:emma xmlns:emma="http://www.w3.org/2003/04/emma" version="1.0">
            <emma:interpretation id="{E72EE8C1-57B5-4F73-B398-4299EFB0BF1E}" emma:medium="tactile" emma:mode="ink">
              <msink:context xmlns:msink="http://schemas.microsoft.com/ink/2010/main" type="line" rotatedBoundingBox="19473,5960 20741,5960 20741,6686 19473,6686"/>
            </emma:interpretation>
          </emma:emma>
        </inkml:annotationXML>
        <inkml:traceGroup>
          <inkml:annotationXML>
            <emma:emma xmlns:emma="http://www.w3.org/2003/04/emma" version="1.0">
              <emma:interpretation id="{4461990E-4671-4424-B578-C462DB8C737F}" emma:medium="tactile" emma:mode="ink">
                <msink:context xmlns:msink="http://schemas.microsoft.com/ink/2010/main" type="inkWord" rotatedBoundingBox="19473,6671 19488,6671 19488,6686 19473,6686"/>
              </emma:interpretation>
              <emma:one-of disjunction-type="recognition" id="oneOf0">
                <emma:interpretation id="interp0" emma:lang="" emma:confidence="1">
                  <emma:literal/>
                </emma:interpretation>
              </emma:one-of>
            </emma:emma>
          </inkml:annotationXML>
          <inkml:trace contextRef="#ctx0" brushRef="#br0">0 0 0</inkml:trace>
        </inkml:traceGroup>
        <inkml:traceGroup>
          <inkml:annotationXML>
            <emma:emma xmlns:emma="http://www.w3.org/2003/04/emma" version="1.0">
              <emma:interpretation id="{38AE9260-AF84-47B2-8AF5-E5C053B92AE5}" emma:medium="tactile" emma:mode="ink">
                <msink:context xmlns:msink="http://schemas.microsoft.com/ink/2010/main" type="inkWord" rotatedBoundingBox="20726,5960 20741,5960 20741,5975 20726,5975"/>
              </emma:interpretation>
              <emma:one-of disjunction-type="recognition" id="oneOf1">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emma:literal>
                </emma:interpretation>
                <emma:interpretation id="interp5" emma:lang="" emma:confidence="0">
                  <emma:literal>,</emma:literal>
                </emma:interpretation>
              </emma:one-of>
            </emma:emma>
          </inkml:annotationXML>
          <inkml:trace contextRef="#ctx0" brushRef="#br0" timeOffset="1048.8053">1253-711 0</inkml:trace>
        </inkml:traceGroup>
      </inkml:traceGroup>
    </inkml:traceGroup>
  </inkml:traceGroup>
</inkml:ink>
</file>

<file path=ppt/ink/ink2.xml><?xml version="1.0" encoding="utf-8"?>
<inkml:ink xmlns:inkml="http://www.w3.org/2003/InkML">
  <inkml:definitions>
    <inkml:context xml:id="ctx0">
      <inkml:inkSource xml:id="inkSrc0">
        <inkml:traceFormat>
          <inkml:channel name="X" type="integer" min="-1920" max="3200" units="cm"/>
          <inkml:channel name="Y" type="integer" min="-95" max="1080" units="cm"/>
          <inkml:channel name="T" type="integer" max="2.14748E9" units="dev"/>
        </inkml:traceFormat>
        <inkml:channelProperties>
          <inkml:channelProperty channel="X" name="resolution" value="97.1537" units="1/cm"/>
          <inkml:channelProperty channel="Y" name="resolution" value="39.69595" units="1/cm"/>
          <inkml:channelProperty channel="T" name="resolution" value="1" units="1/dev"/>
        </inkml:channelProperties>
      </inkml:inkSource>
      <inkml:timestamp xml:id="ts0" timeString="2024-10-14T08:07:00.490"/>
    </inkml:context>
    <inkml:brush xml:id="br0">
      <inkml:brushProperty name="width" value="0.05292" units="cm"/>
      <inkml:brushProperty name="height" value="0.05292" units="cm"/>
      <inkml:brushProperty name="color" value="#ED1C24"/>
    </inkml:brush>
  </inkml:definitions>
  <inkml:traceGroup>
    <inkml:annotationXML>
      <emma:emma xmlns:emma="http://www.w3.org/2003/04/emma" version="1.0">
        <emma:interpretation id="{8AF692A7-C4FB-4187-BFAC-FF0741F1EA7C}" emma:medium="tactile" emma:mode="ink">
          <msink:context xmlns:msink="http://schemas.microsoft.com/ink/2010/main" type="writingRegion" rotatedBoundingBox="18423,1896 19575,1896 19575,7857 18423,7857"/>
        </emma:interpretation>
      </emma:emma>
    </inkml:annotationXML>
    <inkml:traceGroup>
      <inkml:annotationXML>
        <emma:emma xmlns:emma="http://www.w3.org/2003/04/emma" version="1.0">
          <emma:interpretation id="{461E486D-C115-44B1-A743-3FFC710D497F}" emma:medium="tactile" emma:mode="ink">
            <msink:context xmlns:msink="http://schemas.microsoft.com/ink/2010/main" type="paragraph" rotatedBoundingBox="18423,1896 19575,1896 19575,7857 18423,7857" alignmentLevel="1"/>
          </emma:interpretation>
        </emma:emma>
      </inkml:annotationXML>
      <inkml:traceGroup>
        <inkml:annotationXML>
          <emma:emma xmlns:emma="http://www.w3.org/2003/04/emma" version="1.0">
            <emma:interpretation id="{C27A39DD-9694-43F5-9640-71A5C2ACB3FE}" emma:medium="tactile" emma:mode="ink">
              <msink:context xmlns:msink="http://schemas.microsoft.com/ink/2010/main" type="line" rotatedBoundingBox="18423,1896 19575,1896 19575,7857 18423,7857"/>
            </emma:interpretation>
          </emma:emma>
        </inkml:annotationXML>
        <inkml:traceGroup>
          <inkml:annotationXML>
            <emma:emma xmlns:emma="http://www.w3.org/2003/04/emma" version="1.0">
              <emma:interpretation id="{5E33DF90-A3E8-4AB6-AEF2-9A0951921C79}" emma:medium="tactile" emma:mode="ink">
                <msink:context xmlns:msink="http://schemas.microsoft.com/ink/2010/main" type="inkWord" rotatedBoundingBox="18423,1896 19575,1896 19575,7857 18423,7857"/>
              </emma:interpretation>
            </emma:emma>
          </inkml:annotationXML>
          <inkml:trace contextRef="#ctx0" brushRef="#br0">658 0 0,'-34'34'437,"0"34"-421,0-34-1,0-1-15,34 1 16,0 0-16,-34-34 31,1 34-15,-1 0 0,34 0 15,-68 0 16,34 0-32,34-1 63,-34-33-31,34 34-15,-67-34-1,33 0 47,0 0-31,-34 0-47,34 102 31,0-102 485,34 34-391,0 33-110,0-33 126,0 0-125,0 34 15,0-34 0,0 0 78,0 0-62,0 33 47,0-33-63,0 68 110,0-68-125,0 33 15,34 35 78,-34-68-31,0 0-15,34-34-48,0 34 1,0-34 0,0 33-1,0-33 48,-34 68 15,33-34 266,1 0-344,-34 0 31,34 0-15,-34-1-16,0 1 15,68 68 1,-68-68 46,0 34-30,0-35-17,0 1 16,0 0 1,0 34-1,34-34 31,-34 0-30,0-1-17,34 35 1,-34-34 0,67 34-1,-67-34 1,34 0 62,0 33-62,0-33 30,-34 0 1,34 0-31,0 0 15,-34 33 0,34-33 1,-34 0-17,67 34 32,-67-34 125,68 0-172,-68 0 16,34-1 109,-34 1-110,34-34 63,0 68 32,33-34-95,-67 0 110,0 0-78,68 33-31,-68-33 62,68 0-78,-68 34 31,0-34 1,0 67 46,0-67-31,0 68 78,0-68-47,0 33-47,0-33 47,0 0 172,0 0-172,0 0-62,0 0-1,0 0 17,0-1-17,0 1 79,0 34-78,-34-68 15,34 34-31,0 0 31,0 0 32,0 67-32,0-33 0,0-34 16,0 67 31,0-67-78,0 0 16,-34 0-16,0 34 15,34 33 1,-34-67 15,34 0 32,-34 34 15,34-34-62,0 0-1,0-1 32,0 35-47,-33-68 63,33 34-32,0 0-16,-34 0 79,34 0-63,-34-1-31,0 1 32,34 0-17,-34 0 32,34 0-16,0 0-31,0 0 16,-34-34-16,34 67 16,-34-33-1,34 0 17,-33 0-17,-1-34 16,0 0 16,33 0-31</inkml:trace>
          <inkml:trace contextRef="#ctx0" brushRef="#br0" timeOffset="1">387 5960 7343,'0'1'79</inkml:trace>
        </inkml:traceGroup>
      </inkml:traceGroup>
    </inkml:traceGroup>
  </inkml:traceGroup>
</inkml:ink>
</file>

<file path=ppt/ink/ink3.xml><?xml version="1.0" encoding="utf-8"?>
<inkml:ink xmlns:inkml="http://www.w3.org/2003/InkML">
  <inkml:definitions>
    <inkml:context xml:id="ctx0">
      <inkml:inkSource xml:id="inkSrc0">
        <inkml:traceFormat>
          <inkml:channel name="X" type="integer" min="-1920" max="3200" units="cm"/>
          <inkml:channel name="Y" type="integer" min="-95" max="1080" units="cm"/>
          <inkml:channel name="T" type="integer" max="2.14748E9" units="dev"/>
        </inkml:traceFormat>
        <inkml:channelProperties>
          <inkml:channelProperty channel="X" name="resolution" value="97.1537" units="1/cm"/>
          <inkml:channelProperty channel="Y" name="resolution" value="39.69595" units="1/cm"/>
          <inkml:channelProperty channel="T" name="resolution" value="1" units="1/dev"/>
        </inkml:channelProperties>
      </inkml:inkSource>
      <inkml:timestamp xml:id="ts0" timeString="2024-10-14T08:07:35.195"/>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F61170B7-DD01-4AA4-B326-8AAA1DECBEEF}" emma:medium="tactile" emma:mode="ink">
          <msink:context xmlns:msink="http://schemas.microsoft.com/ink/2010/main" type="writingRegion" rotatedBoundingBox="19135,7551 25485,14585 23373,16492 17023,9458"/>
        </emma:interpretation>
      </emma:emma>
    </inkml:annotationXML>
    <inkml:traceGroup>
      <inkml:annotationXML>
        <emma:emma xmlns:emma="http://www.w3.org/2003/04/emma" version="1.0">
          <emma:interpretation id="{D1D7EFC7-C96C-4F40-86C4-B32F706DB3C4}" emma:medium="tactile" emma:mode="ink">
            <msink:context xmlns:msink="http://schemas.microsoft.com/ink/2010/main" type="paragraph" rotatedBoundingBox="19135,7551 25485,14585 23373,16492 17023,9458" alignmentLevel="1"/>
          </emma:interpretation>
        </emma:emma>
      </inkml:annotationXML>
      <inkml:traceGroup>
        <inkml:annotationXML>
          <emma:emma xmlns:emma="http://www.w3.org/2003/04/emma" version="1.0">
            <emma:interpretation id="{B89B1B89-49BD-490B-918E-75A691A7D5F5}" emma:medium="tactile" emma:mode="ink">
              <msink:context xmlns:msink="http://schemas.microsoft.com/ink/2010/main" type="line" rotatedBoundingBox="19135,7551 25485,14585 23373,16492 17023,9458"/>
            </emma:interpretation>
          </emma:emma>
        </inkml:annotationXML>
        <inkml:traceGroup>
          <inkml:annotationXML>
            <emma:emma xmlns:emma="http://www.w3.org/2003/04/emma" version="1.0">
              <emma:interpretation id="{A00054DF-0041-40FD-AD22-877E21C908C7}" emma:medium="tactile" emma:mode="ink">
                <msink:context xmlns:msink="http://schemas.microsoft.com/ink/2010/main" type="inkWord" rotatedBoundingBox="19135,7551 25485,14585 23373,16492 17023,9458">
                  <msink:destinationLink direction="with" ref="{47029A4F-D60E-4C60-B84B-627040A81207}"/>
                </msink:context>
              </emma:interpretation>
              <emma:one-of disjunction-type="recognition" id="oneOf0">
                <emma:interpretation id="interp0" emma:lang="" emma:confidence="0">
                  <emma:literal>un</emma:literal>
                </emma:interpretation>
                <emma:interpretation id="interp1" emma:lang="" emma:confidence="0">
                  <emma:literal>u</emma:literal>
                </emma:interpretation>
                <emma:interpretation id="interp2" emma:lang="" emma:confidence="0">
                  <emma:literal>une</emma:literal>
                </emma:interpretation>
                <emma:interpretation id="interp3" emma:lang="" emma:confidence="0">
                  <emma:literal>ur</emma:literal>
                </emma:interpretation>
                <emma:interpretation id="interp4" emma:lang="" emma:confidence="0">
                  <emma:literal>w</emma:literal>
                </emma:interpretation>
              </emma:one-of>
            </emma:emma>
          </inkml:annotationXML>
          <inkml:trace contextRef="#ctx0" brushRef="#br0">279 0 0,'0'34'516,"0"0"-172,0 33-329,0-33 1,0 34 31,0-34-47,0 0 31,0 0 16,0-1-16,0 35 32,0-34 31,0 0-48,0 34 33,0-35 14,0 1-77,0 0-16,0 0 62,0 34 48,-68-34-79,68 0 47,0 33-62,-34-33 15,34 34-15,-34-68-1,34 68 1,-34-68 0,-34 33 187,68 1-141,0 0-15,0 34-16,0-34-15,0 0 15,0 0 0,0 33 79,0-33-32,0 0-62,0 34 15,0-34 16,0-1-16,0 1-15,0 34 15,0-34 0,0 0-15,0 0 15,0 33-31,0-33 62,0 0-15,0 0-31,0 34 15,0-34 16,0-1-16,0 35-15,34-34 15,0 0 0,-34 34 1,34-68 46,-34 34-47,0-1 250,34 1-265,-34 0 93,34 0 1094,34 34-1140,-68-34-47,0-1-16,33-33 31,-33 34 0,34 34 47,-34-34-47,34 0 48,-34 0 530,34 0-593,0-1 62,0 1-31,33 0 78,-33-34-79,0 0 48,68 68-63,-68-34 1,-34 0-1,34-1 63,-34 1-63,33-34 78,-33 34-31,34 34-46,-34-34-17,34 0 79,0-34-94,-34 34 234,68 67-187,-68-67 63,0 0-79,67 34 16,-67-1-16,68-33 625,-68 0-593,34 0-48,0 0 1,0-34-16,0 0 16,-34 68-1,0-35 17,34-33-1,-1 0 438,1 0-438,0 0 16,34 0 156,33 0-141,-67 0 16,0 0 1,34 0 30,-34 0-93,0 0 30,0 0-30,-1 0 0,-33-33-1,34 33 1,34 0 0,0-34 15,-1 34-16,-67-34-15,0 0 125,0 0 0,68 0 250,0 34-359,-34 0-16,0 0 16,0 0-1,67-34 1,-67 0 62,68 34-62,-35 0-1,-33 0-15,0 0 16,-102 34 1718,34-34-1718,-33 68 15,33 0 16,0-68-31,0 0-1,-34 68-15,35-68 16,-1 0 0,0 0-1,34 33 32,-34-33 78,34 34-16,-34 0-93,34 34 0,0-34 31,-135 101 93,135-101-62,-34 0-62,0-34-16,-68 0 16,1 0 30,67 0-30,-68 0 47,102 68-17,-34-34 439,0-1-438,1 1-47,-69 34 15,68-68 17,34 34 46,-34-34-31,0 0 46,1 34 157,33 0-218,0-1 530,0 69-515,0-68-47,-34 0 16,34 0-16,0 135 125,67-135 171,-67 0-280,0 0-16,34-34 16,-34 67-16,34-67 15,-34 34 1,0 0 46,0 0 48,0 68-95,34-69-15,-34 35 32,34-68 108,0 0 32,0 0 63,33 0-189,1 68 64,0-34 1015,-34-34-281,0 0-829,-1 0 126,-33 67-79,0-33 282,0 0-281,34-34-48,0 0 1,0 0-16,0 0 15,0 0-15,33 0 16,-67 136 0,0-35-16,0 1 15,34-102 17,0 34-17,34-34-15,34 0 16,-69 0-1,1 0 1,0 0 15,34 0 32,-34 0-48,0 0 1,-1 0-16,35 0 16,-34 0-16,34 0 15,-34-34 1,0 34 46,-1 0-62,1 0 32,0 0-32,34 0 15,-34 0 32,0 0-16,33 0 48,35 0-79,-68 0 31,0 0 16,0 34-47,33-34 265,-33 0-202,0 0-32,0 0-31,34 0 16,-35 0-1,35 0 1,-34 0 0,34 0 62,0 0-63,-35 0-15,1 0 16,0 0 0,34 0 46,-34 0-46,0 0-1,33 0-15,-33 0 16,102 0 15,-102 34 1188,-1-68-1078,1 34-141,0-34 31,0 0-16,34 34-15,-34 0 16,-34-34 0,33 34-1,35 0 63,0 0-78,0 34 16,-34 0-16,-1-34 16,69 0-16,-68 0 78,-34 34-78,34-34 15,67 67 1,-101-33-16,68-34 31,0 0-15,-34 68 0,33 0-1,-33-34 1,0 0 15,0-1 16,0-33-47,34 68 16,-68-34-1,33 0 1,1 34 46,0-35-46,0 103 140,0-136-125,0 34-31,34 0 235,-1 0-220,-67 33 32,0-33 63,34 0 30,0 0-77,-34 34-48,34 67 1,0-135 0,0 0-16,-34 34 15,33-34-15,1 34 16,0 0 125</inkml:trace>
        </inkml:traceGroup>
      </inkml:traceGroup>
    </inkml:traceGroup>
  </inkml:traceGroup>
</inkml:ink>
</file>

<file path=ppt/ink/ink4.xml><?xml version="1.0" encoding="utf-8"?>
<inkml:ink xmlns:inkml="http://www.w3.org/2003/InkML">
  <inkml:definitions>
    <inkml:context xml:id="ctx0">
      <inkml:inkSource xml:id="inkSrc0">
        <inkml:traceFormat>
          <inkml:channel name="X" type="integer" min="-1920" max="3200" units="cm"/>
          <inkml:channel name="Y" type="integer" min="-95" max="1080" units="cm"/>
          <inkml:channel name="T" type="integer" max="2.14748E9" units="dev"/>
        </inkml:traceFormat>
        <inkml:channelProperties>
          <inkml:channelProperty channel="X" name="resolution" value="97.1537" units="1/cm"/>
          <inkml:channelProperty channel="Y" name="resolution" value="39.69595" units="1/cm"/>
          <inkml:channelProperty channel="T" name="resolution" value="1" units="1/dev"/>
        </inkml:channelProperties>
      </inkml:inkSource>
      <inkml:timestamp xml:id="ts0" timeString="2024-10-14T08:08:26.412"/>
    </inkml:context>
    <inkml:brush xml:id="br0">
      <inkml:brushProperty name="width" value="0.06667" units="cm"/>
      <inkml:brushProperty name="height" value="0.06667" units="cm"/>
      <inkml:brushProperty name="color" value="#ED1C24"/>
    </inkml:brush>
    <inkml:brush xml:id="br1">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47029A4F-D60E-4C60-B84B-627040A81207}" emma:medium="tactile" emma:mode="ink">
          <msink:context xmlns:msink="http://schemas.microsoft.com/ink/2010/main" type="inkDrawing" rotatedBoundingBox="11310,13701 25098,14969 24678,19530 10891,18262" semanticType="callout" shapeName="Other">
            <msink:sourceLink direction="with" ref="{A00054DF-0041-40FD-AD22-877E21C908C7}"/>
            <msink:sourceLink direction="with" ref="{D97066AA-028B-484E-ADA5-1451C9989871}"/>
          </msink:context>
        </emma:interpretation>
      </emma:emma>
    </inkml:annotationXML>
    <inkml:trace contextRef="#ctx0" brushRef="#br0">14123 0 0,'0'34'860,"-34"-34"-860,0 33 31,34 1 0,-67 0-15,33 0 46,34 0-62,-34-34 16,0 0 0,0 34-16,34 0 47,-34-1-16,0 1 0,34 34 0,-33-68-15,33 34 0,-34-34-16,34 34 31,0 0 0,-34 0-15,0-1 15,0-33 0,34 68 0,-34-34-15,0 0 15,34 0 1,0 0-17,0-1 1,-34-33-16,1 68 15,33-34 17,-34 0-32,34 0 31,-34 0-15,0 0 15,34-1 31,-34 1-15,34 0-31,0 0-1,-34-34 1,34 34 0,0 0-16,-34 0 15,34-1 1,0 1-16,0 0 16,-33-34 15,33 34-16,-34 0 1,34 0-16,-34 0 16,34 0-1,0-1 1,-68 35 15,68-34-15,0 0-1,-34-34 1,34 34 15,-34 0-31,34-1 47,0 1-47,-34-34 31,34 34-15,0 0 0,-33 0-1,-35 0 48,68 34-32,-34-35-15,34 1 93,-34 0-46,34 34 15,-34-68-63,34 34 1,-34-34 46,1 34-46,33-1 0,-34-33 15,34 34 16,-34-34 2234,0 68-2250,0 0-15,34-34 0,-68 33-16,34-33 15,34 0 1,0 0-1,-33 0 1,33 0 31,-34-34-31,34 34-1,-34-34 1,34 33-1,0 1 1,-34 0 0,34 0 31,-34 0-47,0-34 15,34 34 1,-34 0 15,34 0-31,-33-1 16,33 35-1,-34-68 1,34 34 15,-34-34-15,34 34-1,0 0 17,-34 0-32,-34-34 31,34 67 0,34-33-15,-34 0-1,1-34 64,33 34-64,-34-34 63,0 0-62,34 34 15,-68-34-15,68 34-16,-34-34 31,34 34-15,-34-34 15,1 0-15,-1 33-16,-34-33 31,34 68-16,0-68 17,-34 0-17,35 0 1,-1 0-16,0 0 16,34 34-1,-34-34 1,0 0-1,0 0 1,0 0-16,1 34 31,-1-34-15,0 0 0,0 34-1,0-34-15,0 0 31,0 0-15,0 0 0,-33 67-1,33-67 32,0 0-31,-34 0-16,34 34 31,1-34-15,-1 34 15,-34-34 0,34 0-15,0 0-1,0 0 17,-33 0 15,33 0-16,-34 34 0,34-34 0,0 0 16,0 34-16,34 0 1,-33-34-1,-35 0 47,34 34-15,0-34-48,0 0 1,-34 0-1,35 34 1,-1-34 0,0 0-1,0 0 1,-34 0 0,34 0-1,1 0 48,-35 0 15,34 0-63,0 0 17,0 0 30,-34 0 1,35 0-48,-1 0 1,-34 0 31,34 0 62,0 0-62,0 0-16,-33 0-15,33 0 0,0 0-1,0 0-15,-34 0 31,34 0-15,1 0 0,-35 0-1,34 0-15,0 0 16,0 0 15,-33 0 0,67-34-31,-34 0 16,0 34-16,0 0 16,-34 0 15,34 0-15,0 0-16,1 0 31,-35 0-16,34-34 1,0 34 15,0 0-15,-33 0-16,33 0 16,0-34-1,0 34 32,0 0-47,-34 0 31,34 0-15,1 0 0,-35 0-1,0-34 1,0 34 15,35-68-15,-1 68 31,-34 0-16,34 0 0,0-33 0,0 33-15,0-34 15,-33 34 16,67-34-31,-34 34 77,34-34-77,-34 34 0,0-34-1,34 0 32,-34-33-16,34 33 1,0 0-1,-34 0-15,34 0 46,0-34-31,0 34 1,0 1 61,0-35-61,0 34-1,0 0-16,0 0 64,0-33-48,0 33 0,0 0 0,0-34-15,0 34 0,0 0 30,0 0-14,0-33-1,-33-1 0,-35 0 360,68 34-360,-34 1 0,34-35 1,0 34-1,-34-34-16,-34 0 907,34 68-890,-33-67-1,33-1 16,34 34 31,-34 34-63,34-34 17,-34 34 15,34-34-32,-68 34 266,1 0-249,67-33-17,-34-1 1,0 34 15,0 0-15,34-34 31,-34 0-16,-34 34 16,68-34-32,-33 34 48,-1-34-47,0 34 15,0-34-16,0 0 1,0 34 15,-33-67 1,33-1-1,0 68 16,-34 0-32,34-68 1,0 68 15,34-34-15,-34 34-1,34-33 17,-33 33-17,33-34 1,-34 0 0,0 34 15,-34-34 0,34 34 0,34-34 1,-34 34-32,1-34 31,-35 34 31,68-34-30,-34 0-32,0 34 62,-34-33-31,34 33 16,34-34-31,-33 34 15,-35-34 0,34 0 32,0 0-16,0 0-16,-33 0 0,33 1 32,-34-1 30,68-34 1,-34 0-31,0 68 515,0-34-531,0 0-32,1 1 32,-1-1 63,-34-34 15,34 34-47,-34 34 453,68-34-531,-67 0 1187,33 34-1155,-34 0-1,34 0 16,0 0 15,0 0-15,1 34-31,33 0-1,-34-34 1,0 34-16,-34-34 16,34 68 15,0-68 31,34 34 1,-33-1-32,-35-33 0,68 34 16,-34-34 0,34 34-47,-68-34 16,34 34 15,0-34-15,-33 68-1,33-68 48,0 0-48,-34 0 17,34 34-1,1-34-15,-1 0-1,-34 34 1,34-34-1,0 0 1,0 0 0,-33 0 15,67 33-15,-34-33-16,0 0 31,0 34-16,34 0 17,-34-34-17,-34 0 1,35 0 15,-1 0-31,34 34 31,-34-34-15,0 0 0,34 34-1,-68-34 17,34 0-17,0 0 32,1 0-31,33 34-1,-68-34 17,34 0-1,0 0-16,0 0 1,0 34 0,1-34-1,-1 0 17,0 0-1,0 0-16,-34 0 1,34 0 0,34 33-1,-34-33 1,1 0 0,-1 0-1,-34 0-15,68 34 16,-34-34-1,0 0 1,-33 68 0,33-68-1,0 0 48,0 0-32,-34 0 47,34 34 16,0-34 15,-33 0 516,67 34-609,-34-34 15,0 0 0,0 0 16,-34 0-15,35 0 46,-1 0 15,0 0-61,-34 0-1,34 68 0,0-68 16,-33 0-16,33 0 1,0 0-1,0 0 0,-34 0 157,34 0-142,1 0-14,-35 33 15,34-33-16,0 0 0,-34 0-15,34 0 15,1 0-15,-1 34-1,0-34 79,-34 0-63,34 0 204,0 0-64,1 0 798,-35 0-844,34 0-94,0 0-15,-34 0 15,68 34 235,0 0 312,0 0-203,-67 34-281,33-35-16,34 1-78,-34 34 31,0-34 0,0 0 32</inkml:trace>
    <inkml:trace contextRef="#ctx0" brushRef="#br1" timeOffset="13324.195">136 1964 0,'-68'0'1328,"68"34"-406,-33 0-907,33 0-15,0-1 157,0 1-142,0 34 16,0-34 48,0 0-64,0 67 16,0-67-15,0 34 375,0-34-376,0 0 1,0 0 15,0 33-15</inkml:trace>
  </inkml:traceGroup>
</inkml:ink>
</file>

<file path=ppt/ink/ink5.xml><?xml version="1.0" encoding="utf-8"?>
<inkml:ink xmlns:inkml="http://www.w3.org/2003/InkML">
  <inkml:definitions>
    <inkml:context xml:id="ctx0">
      <inkml:inkSource xml:id="inkSrc0">
        <inkml:traceFormat>
          <inkml:channel name="X" type="integer" min="-1920" max="3200" units="cm"/>
          <inkml:channel name="Y" type="integer" min="-95" max="1080" units="cm"/>
          <inkml:channel name="T" type="integer" max="2.14748E9" units="dev"/>
        </inkml:traceFormat>
        <inkml:channelProperties>
          <inkml:channelProperty channel="X" name="resolution" value="97.1537" units="1/cm"/>
          <inkml:channelProperty channel="Y" name="resolution" value="39.69595" units="1/cm"/>
          <inkml:channelProperty channel="T" name="resolution" value="1" units="1/dev"/>
        </inkml:channelProperties>
      </inkml:inkSource>
      <inkml:timestamp xml:id="ts0" timeString="2024-10-14T08:08:26.413"/>
    </inkml:context>
    <inkml:brush xml:id="br0">
      <inkml:brushProperty name="width" value="0.06667" units="cm"/>
      <inkml:brushProperty name="height" value="0.06667" units="cm"/>
      <inkml:brushProperty name="color" value="#ED1C24"/>
    </inkml:brush>
  </inkml:definitions>
  <inkml:traceGroup>
    <inkml:annotationXML>
      <emma:emma xmlns:emma="http://www.w3.org/2003/04/emma" version="1.0">
        <emma:interpretation id="{F8655CEE-0040-4AB8-8AAC-D06E0AC70A18}" emma:medium="tactile" emma:mode="ink">
          <msink:context xmlns:msink="http://schemas.microsoft.com/ink/2010/main" type="writingRegion" rotatedBoundingBox="10803,17440 11007,17440 11007,17610 10803,17610"/>
        </emma:interpretation>
      </emma:emma>
    </inkml:annotationXML>
    <inkml:traceGroup>
      <inkml:annotationXML>
        <emma:emma xmlns:emma="http://www.w3.org/2003/04/emma" version="1.0">
          <emma:interpretation id="{C561F92E-7C22-4934-AC4E-F5693B5BCB6D}" emma:medium="tactile" emma:mode="ink">
            <msink:context xmlns:msink="http://schemas.microsoft.com/ink/2010/main" type="paragraph" rotatedBoundingBox="10803,17440 11007,17440 11007,17610 10803,17610" alignmentLevel="1"/>
          </emma:interpretation>
        </emma:emma>
      </inkml:annotationXML>
      <inkml:traceGroup>
        <inkml:annotationXML>
          <emma:emma xmlns:emma="http://www.w3.org/2003/04/emma" version="1.0">
            <emma:interpretation id="{5D6C3C6C-248B-48E7-A9A4-37BCC91CD5A7}" emma:medium="tactile" emma:mode="ink">
              <msink:context xmlns:msink="http://schemas.microsoft.com/ink/2010/main" type="line" rotatedBoundingBox="10803,17440 11007,17440 11007,17610 10803,17610"/>
            </emma:interpretation>
          </emma:emma>
        </inkml:annotationXML>
        <inkml:traceGroup>
          <inkml:annotationXML>
            <emma:emma xmlns:emma="http://www.w3.org/2003/04/emma" version="1.0">
              <emma:interpretation id="{D97066AA-028B-484E-ADA5-1451C9989871}" emma:medium="tactile" emma:mode="ink">
                <msink:context xmlns:msink="http://schemas.microsoft.com/ink/2010/main" type="inkWord" rotatedBoundingBox="10803,17440 11007,17440 11007,17610 10803,17610">
                  <msink:destinationLink direction="with" ref="{47029A4F-D60E-4C60-B84B-627040A81207}"/>
                </msink:context>
              </emma:interpretation>
            </emma:emma>
          </inkml:annotationXML>
          <inkml:trace contextRef="#ctx0" brushRef="#br0">0 508 0,'34'0'188,"0"0"-188,0 0 31,0 0-16,0-34 1,0 1 0,-34-1-1,0 0 17,0 0 30,0 33-46</inkml:trace>
        </inkml:traceGroup>
      </inkml:traceGroup>
    </inkml:traceGroup>
  </inkml:traceGroup>
</inkml:ink>
</file>

<file path=ppt/ink/ink6.xml><?xml version="1.0" encoding="utf-8"?>
<inkml:ink xmlns:inkml="http://www.w3.org/2003/InkML">
  <inkml:definitions>
    <inkml:context xml:id="ctx0">
      <inkml:inkSource xml:id="inkSrc0">
        <inkml:traceFormat>
          <inkml:channel name="X" type="integer" min="-1920" max="3200" units="cm"/>
          <inkml:channel name="Y" type="integer" min="-95" max="1080" units="cm"/>
          <inkml:channel name="T" type="integer" max="2.14748E9" units="dev"/>
        </inkml:traceFormat>
        <inkml:channelProperties>
          <inkml:channelProperty channel="X" name="resolution" value="97.1537" units="1/cm"/>
          <inkml:channelProperty channel="Y" name="resolution" value="39.69595" units="1/cm"/>
          <inkml:channelProperty channel="T" name="resolution" value="1" units="1/dev"/>
        </inkml:channelProperties>
      </inkml:inkSource>
      <inkml:timestamp xml:id="ts0" timeString="2024-10-14T08:03:10.162"/>
    </inkml:context>
    <inkml:brush xml:id="br0">
      <inkml:brushProperty name="width" value="0.02646" units="cm"/>
      <inkml:brushProperty name="height" value="0.02646" units="cm"/>
      <inkml:brushProperty name="color" value="#ED1C24"/>
      <inkml:brushProperty name="fitToCurve" value="1"/>
    </inkml:brush>
  </inkml:definitions>
  <inkml:traceGroup>
    <inkml:annotationXML>
      <emma:emma xmlns:emma="http://www.w3.org/2003/04/emma" version="1.0">
        <emma:interpretation id="{8D66B5BB-0C67-463B-8035-FCBE1A41EE62}" emma:medium="tactile" emma:mode="ink">
          <msink:context xmlns:msink="http://schemas.microsoft.com/ink/2010/main" type="writingRegion" rotatedBoundingBox="10656,3895 13360,10050 11778,10746 9073,4590"/>
        </emma:interpretation>
      </emma:emma>
    </inkml:annotationXML>
    <inkml:traceGroup>
      <inkml:annotationXML>
        <emma:emma xmlns:emma="http://www.w3.org/2003/04/emma" version="1.0">
          <emma:interpretation id="{993B2F6A-499D-47B9-A006-27C19F5FC24C}" emma:medium="tactile" emma:mode="ink">
            <msink:context xmlns:msink="http://schemas.microsoft.com/ink/2010/main" type="paragraph" rotatedBoundingBox="10656,3895 13360,10050 11778,10746 9073,4590" alignmentLevel="1"/>
          </emma:interpretation>
        </emma:emma>
      </inkml:annotationXML>
      <inkml:traceGroup>
        <inkml:annotationXML>
          <emma:emma xmlns:emma="http://www.w3.org/2003/04/emma" version="1.0">
            <emma:interpretation id="{0DF697A3-0F84-43B9-8E41-DCC8B3B1B50E}" emma:medium="tactile" emma:mode="ink">
              <msink:context xmlns:msink="http://schemas.microsoft.com/ink/2010/main" type="line" rotatedBoundingBox="10656,3895 13360,10050 11778,10746 9073,4590"/>
            </emma:interpretation>
          </emma:emma>
        </inkml:annotationXML>
        <inkml:traceGroup>
          <inkml:annotationXML>
            <emma:emma xmlns:emma="http://www.w3.org/2003/04/emma" version="1.0">
              <emma:interpretation id="{9B327591-1CB5-4809-8660-5B423C8FD876}" emma:medium="tactile" emma:mode="ink">
                <msink:context xmlns:msink="http://schemas.microsoft.com/ink/2010/main" type="inkWord" rotatedBoundingBox="10656,3895 13360,10050 11778,10746 9073,4590"/>
              </emma:interpretation>
              <emma:one-of disjunction-type="recognition" id="oneOf0">
                <emma:interpretation id="interp0" emma:lang="" emma:confidence="1">
                  <emma:literal/>
                </emma:interpretation>
              </emma:one-of>
            </emma:emma>
          </inkml:annotationXML>
          <inkml:trace contextRef="#ctx0" brushRef="#br0">383 0 0,'0'13'437,"0"0"-421,-13-1 31,0-12-16,1 13 31,-1-13 142,-12 12-189,12-12 16,0 26-15,1-26 0,-13 12-1,-13-12 1,25 13 0,0-13-16,-12 25 31,-25 1 234,37-14-249,13 1 0,-13-13 15,13 12 16,-12 14 0,-1-26 15,13 12 32,-13-12-16,13 26-62,-12-14-1,12 1 1,-13-13 0,13 13-16,0-1 15,0 13 95,-13-25-32,13 13 78,0 0-140,0-1-1,0 1 48,0 25 218,0-25-125,0 12-140,13-13 78,-13 1-63,0 0 16,0-1-32,13-12 1,-1 13 31,-12 12 0,13-25 0,-13 13 15,0 0-31,13-1 141,-1 1-125,-12-1-31,13 1 15,12 12 31,-25-12-46,0 25 0,13-25 46,-13-1 32,25-12-47,0 25 78,-12-12-94,12 0 0,-12 12-15,0 0 31,-13-12-32,12-13 1,-12 13 0,13-13-1,-1 25 48,1-25 46,-13 12-93,13-12 31,-13 13-47,12 0 15,1 12-15,0-25 16,-13 25 15,25-25 47,-25 13-62,13-13-16,-13 13 16,12-1 15,-12 1-16,13-1 189,0-12-158,-13 26-14,0-14-32,0 14 47,12-14-16,1 1 31,-13 0 48,12 12-17,1-13-46,-13 1-47,0 0 16,0 12 15,13-12 32,-1-1-1,-12 1-62,13-13 16,-13 13 15,13 12-15,-13-13-1,0 1 1,12 0 15,-12 12 47,0-12-15,0-1-48,0 1 32,13 12 16,0-12-48,-13-1 1,0 1 15,0 12-15,0-12 62,0 0 16,0 12-79,0-12 17,0-1-17,0 1-15,0 12 32,0-12 14,0-1-30,0 14 15,0-14 63,0 1-31,0 0-17,12-13-30,-12 12 31,0 13-16,0-12 79,0 0 15,0-1-94,0 14-16,0-14 1,0 1 0,0 0-1,0-1 32,0 1-31,0-1 31,0 1-32,0 0 1,0 12 15,0-12 47,0-1 94,0 1-141,0 12 188,0-12-188,25 25 32,-25-26-1,0 1-15,0 0-31,0-1 31,0 1 15,0 0-46,0-1 0,-12-12-16,-13 0 31,25 26 0,0 11-31,-13-11 16,13 12-1,0-26-15,-13 1 32,1-13-32,-1 0 15,13 13 16,-13-13-15,13 25 15,-12-13 188,12 1-188,0 0 16,12 25-31,1-38 15,-13 12-31,0 1 0,13 0 16,-13-1-1,0 1 17,0-1-17,12 14 1,-12-14-1,0 1 17,0 12-1,0-12-15,0 0-1,0-1 1,0 13 15,0-12-31,0 0 16,0 12-1,0-12 17,0-1 30,0 1 16,0 0-15,-12-13-32,12 12 422,-26-12-437,14 13 46,12-1 1,0 1-48,0 0 17,0-1 93,-13 1-110,0-13 16,13 25-15,0 1 0,-12-26 31,12 25-16,0-13-16,0 1 1,0 0 15,0-1-15,-13 1 0,13 0 30,-12-13-46,12 12 16,0 1 0,0 0 46,0 12-31,-13-25-31,13 12 16,-13-12-16,13 13 16,0 0-1,0-1 48,-12 1-32,12 12 16,0-12-31,0 0 30,-13-1-46,0-12 63,13 25-47,0-12 15,0 0 0,0-1 16,0 14-47,0-14 31,0 1-15,0 12 15,0-12-15,0-1-1,0 1 1,-12-13 0,12 13-1,0 12 1,0-12-1,0-1 1,0 14 0,0-14-1,0 1 17,0-1-1,0 14 16,0-14 93,0 1-46,0 12-47,0-12 0,0 0 0,0-1-32,0 1 17,0 12-1,0-12 16,0-1 15,0 1-31,0 12 1,12-25-17,1 13-15,0 0 32,-1-1-1,-12 13 0,13-12-15,0-13-16,-13 13 15,12-13 1,13 25 15,-12-25-15,0 0 15,-13 13 0,25 37 1,-12-37-17,-13-1 1,12 1 46,-12 12-30,0-12-17,0 0 16,0-1 48,0 14-48,0-14-16,0 1 1,26 12 31,-26-12 0,12 12-16,-12-12-15,13-13 31,-13 12-16,0 1 63,12 0-94,-12 12 46,13-25-30,0 12 15,-13 1-15,12 0 15,-12-1-15,0 1-1,0 12 1,26-25 0,-1 13 15,-25 12-31,0-12 125,13-13-109,-13 12 30,0 1-30,0 0 0,0-1 15,12 26-15,-12-25 15,0 12-16,25-12-15,-12 12 32,-13-12-17,25-1 79,-25 14 187,0-14-265,0 1-16,0 0 31,0-1 0,0 14 94,0-14-46,0 1-64,0 12 63,0-12-31,0-1 78,0 1-94,0 12 110,0-37 593,13 12-562,12 0-125,-12 0-16,0 0-15,12 0 31,-13 0 47,1 0-94,0 0 47,12 0 78,-25-13-125,13 13 15,-1 0 16,1 0-15,12-25 0,-12 25-1,-1 0 17,-12-13-17,13 13-15,0 0 16,-1-13-1,1 13 1,-13-12 0,13 12-1,12-13 1,-12 1 0,12-1 15,-13 0-16,1 1 17,12 12-32,-12-13 15,-13 0 1,13 13 0,-13-12-1,12 12-15,14-13 16,-26 0-1,12 13 1,1-12 0,-1 12 31,1-13-16,12 13 0,-25-13 47,13 1-78,0 12 16,-13-13-1,12 13 1,-12-12 0,13 12-16,0 0 31,-1-13-31,1 0 31,-13-12 16,25 12-16,-12 13 79,-1-12 265,-12-1-344,13 13 0,0 0 47,-13-13-15,12 13-48,1-12 1,0-1 78,-13 38 750,-13-12-782,0 12 79,13-12-32,-12-13-78,-1 13 47,13-1-31,-13-12-31,13 26 0,-12-14 77,-1 1-30,0-1-1,13 1-46,-12 0 0,-1-1 93,1-12 78,12 13-171,-13 0 0,0-1 46,1 1-31,-1-13 16,13 13-15,-13-1-1,1 1 31,-1 0 1,0-13-63,13 12 15,-25 1 1,13-1 15,-1 1 1,0-13-17,13 13 63,-12-13-62,12 12 15,-13 1-31,0 0 94,1-13-78,12 12-1,-13-12 1,13 13-1,-13-13 1,13 13-16,-12-1 16,-1-12-1,13 25 1,-12-12 31,12 0 15,-13-1-30,13 1-32,-13 0 15,1-1 110,12 1-109,-13-13-16,13 13 15,-25-1 17,25 1-1,0-1-15,-13-12 15,13 13-31,-13 0 15,13-1 48,-12 1 156,12 0 31,0-1 343,0 14-561,0-14-17,0 1 1,0-1 31,0 1 62,0 0-93,0-1 15,0 1 32,0 0-48,0 12 1,0-12 31,0 12-16,0-13 47,12-12-62,-12 13-16,13-13 1047,0 0-1001,12 13 17,-12-1 62,-1-12-125,-12 13 31,13-13-31,-13 13 16,13-1 15,12-12 141,-13 26-156,1-26-1,0 0 16,-13 12-31,25-12 47,-12 0-31,-1 13-16,26-1 31,-25-12 0,12 13-15,-12 0 0,-1-13-1,14 0 1,-14 12 0,1-12-1,12 0 1,-12 0-1,-1 0-15,1 0 16,0 0 0,-1 0-16,1 0 15,0 0 17,-1 0-17,1 0 32,12 0-31,-12 0 31,-1 0 62,14 0-93,-26-12-16,12 12 15,1 0 32,25 0-16,-25 0 1,-1 0-17,-12 12 48,25-12-32,-12 0-15,0 0 15,-1 0-16,14 0 1,12 0 125,-26 26-141,1-26 31,12 0-15,-12 0-1,-1 0 1,14 0-16,-14 12 15,1-12 1,50 38 0,-12 13-1,-39-39 1,1 1-16,0 0 47,-1-13-32,1 0 32,12 0-47,-12 0 32,-1 0 14,1 0-30,12 0 0,-12 0-1,-13-13-15,13 13 32,-1-13-17,-12 1 63,25 12-62,-12-13 31,0 13-16,-1 0 141,1 0-78,38-13-63,-39 13-31,-12-12 16,13 12-16,-1 0 31,1 0-16,0-13 1,-1 1 0,1 12-1,0 0-15,-1 0 32,-12-13 30,13 13-62,-13-13 16,25 13-1,-12-12 17,-1 12-32,1 0 15,0 0 1,-1-13-16,1 13 15,-13-13 1,13 13 15,-1 0 16,1 0 109,0 0-140,12 0 0,-13 26 109,1-26-125,-13 12 15,13-12 1,-13 13 0,25 25-16,0-26 15,-25 1 1,0 0 15,13-1-15,12 26 62,-12 0-31,-1 25 0,14-63-32,-26 13 173,0 12-173,25-12 17,-25 0-32,0 12 15,0-13 1,0 1-1,13 12 1,-13-12 0,0 0-1,12-1 1,-12 1 15,0 12-31,13-25 47,-13 13 0,13-13 0,-1 0-32,1 12 1,-13 1 0,0 12-1,13 1 32,-13-14-31,0 26-1,0-13 17,12-12-1,26 0 188,-13-13-204,-12 0 1,0 12 78,-1-12-79,14 13 17,-14-13-17,1 0 16,-1 0-15,1 0 31,12 0-31,-12 0-16,0 0 15,12 0 16,-12 0 16,-1-25-31,-24 12 890</inkml:trace>
          <inkml:trace contextRef="#ctx0" brushRef="#br0" timeOffset="10993.7225">3251 6003 0,'-12'0'250,"-26"0"-235,12 25 1,14-25-16,-1 13 16,0 0-16,-12-1 31,0 14-31,12-26 16,-12 38-16,-13-38 15,25 0 1,1 25-1,12-13-15,-13-12 32,-12 0-32,0 13 31,12 0 0,0 12-15,1-25-16,-1 0 47,13 13-32,-13-1 1,13 1 31</inkml:trace>
        </inkml:traceGroup>
      </inkml:traceGroup>
    </inkml:traceGroup>
  </inkml:traceGroup>
</inkml:ink>
</file>

<file path=ppt/ink/ink7.xml><?xml version="1.0" encoding="utf-8"?>
<inkml:ink xmlns:inkml="http://www.w3.org/2003/InkML">
  <inkml:definitions>
    <inkml:context xml:id="ctx0">
      <inkml:inkSource xml:id="inkSrc0">
        <inkml:traceFormat>
          <inkml:channel name="X" type="integer" min="-1920" max="3200" units="cm"/>
          <inkml:channel name="Y" type="integer" min="-95" max="1080" units="cm"/>
          <inkml:channel name="T" type="integer" max="2.14748E9" units="dev"/>
        </inkml:traceFormat>
        <inkml:channelProperties>
          <inkml:channelProperty channel="X" name="resolution" value="97.1537" units="1/cm"/>
          <inkml:channelProperty channel="Y" name="resolution" value="39.69595" units="1/cm"/>
          <inkml:channelProperty channel="T" name="resolution" value="1" units="1/dev"/>
        </inkml:channelProperties>
      </inkml:inkSource>
      <inkml:timestamp xml:id="ts0" timeString="2024-10-14T08:03:41.302"/>
    </inkml:context>
    <inkml:brush xml:id="br0">
      <inkml:brushProperty name="width" value="0.02646" units="cm"/>
      <inkml:brushProperty name="height" value="0.02646" units="cm"/>
      <inkml:brushProperty name="color" value="#ED1C24"/>
      <inkml:brushProperty name="fitToCurve" value="1"/>
    </inkml:brush>
  </inkml:definitions>
  <inkml:traceGroup>
    <inkml:annotationXML>
      <emma:emma xmlns:emma="http://www.w3.org/2003/04/emma" version="1.0">
        <emma:interpretation id="{76386614-0F10-467D-BB0E-394A6B1E4090}" emma:medium="tactile" emma:mode="ink">
          <msink:context xmlns:msink="http://schemas.microsoft.com/ink/2010/main" type="writingRegion" rotatedBoundingBox="7118,8919 12987,9606 12746,11666 6877,10979"/>
        </emma:interpretation>
      </emma:emma>
    </inkml:annotationXML>
    <inkml:traceGroup>
      <inkml:annotationXML>
        <emma:emma xmlns:emma="http://www.w3.org/2003/04/emma" version="1.0">
          <emma:interpretation id="{EFA7DAD9-5276-44B0-90C7-2C21E396F0D9}" emma:medium="tactile" emma:mode="ink">
            <msink:context xmlns:msink="http://schemas.microsoft.com/ink/2010/main" type="paragraph" rotatedBoundingBox="7118,8919 12987,9606 12746,11666 6877,10979" alignmentLevel="1"/>
          </emma:interpretation>
        </emma:emma>
      </inkml:annotationXML>
      <inkml:traceGroup>
        <inkml:annotationXML>
          <emma:emma xmlns:emma="http://www.w3.org/2003/04/emma" version="1.0">
            <emma:interpretation id="{57A0E5A2-CE71-4639-947C-9DDEBD4F8AFE}" emma:medium="tactile" emma:mode="ink">
              <msink:context xmlns:msink="http://schemas.microsoft.com/ink/2010/main" type="line" rotatedBoundingBox="7118,8919 12987,9606 12746,11666 6877,10979"/>
            </emma:interpretation>
          </emma:emma>
        </inkml:annotationXML>
        <inkml:traceGroup>
          <inkml:annotationXML>
            <emma:emma xmlns:emma="http://www.w3.org/2003/04/emma" version="1.0">
              <emma:interpretation id="{3E7B979B-3B86-4DEC-97FA-6F826D49E87B}" emma:medium="tactile" emma:mode="ink">
                <msink:context xmlns:msink="http://schemas.microsoft.com/ink/2010/main" type="inkWord" rotatedBoundingBox="7046,9536 12915,10223 12746,11666 6877,10979"/>
              </emma:interpretation>
              <emma:one-of disjunction-type="recognition" id="oneOf0">
                <emma:interpretation id="interp0" emma:lang="" emma:confidence="1">
                  <emma:literal/>
                </emma:interpretation>
              </emma:one-of>
            </emma:emma>
          </inkml:annotationXML>
          <inkml:trace contextRef="#ctx0" brushRef="#br0">6028 12 0,'-13'-13'157,"1"13"-142,-1 0-15,-12 0 16,0 13 0,25 12-1,-26 0-15,1 13 16,25-25-1,0 0-15,-13 12 16,1-12 0,-1-1-1,1 1 1,12-1 0,-13 1-16,0 0 15,13 12 16,-12-25-31,12 25 47,-38-12-47,25 0 16,-12 24 0,0-24-16,12 12 15,13-12-15,-13-13 16,1 25-16,-1-25 15,0 0-15,1 13 47,-1 0-15,13-1-17,-13 13 1,13-12 31,0 12 93,0-12-62,0 0 16,0-1-78,0 14 93,0-14-78,0 1-15,0 12 31,0-12 31,0-1-78,0 1 31,0 0 32,0 12-32,0-12 16,0-1-31,0 1 109,0 12-110,-25 13 1,0-25-1,25-1-15,-25-12 16,-1 26 15,26-14-15,0 1 0,-25-13-1,12 12 16,1 14 204,-1-26-204,1 12-15,-1 1 15,13 0 63,0-1-63,0 1-15,-13 0-1,-12-13 1,25 12-16,-25-12 15,12 0-15,-12 25 16,12-12 15,-12-13-15,12 0 0,1 0-16,-1 0 15,0 13-15,1-13 16,-1 25-1,0-25-15,1 0 16,-26 0-16,38 13 16,-38-13-16,25 0 15,-12 12 1,12-12-16,1 0 16,-1 0-1,-12 0-15,12 0 16,1 0-16,-1 0 15,-12 0 1,12 0 0,-12 13-1,12 0 1,1-13 0,-26 0-1,25 0 1,-12 0-1,12 0 64,0 0-48,1 0 109,-26 0-124,13 12 0,12 13-1,-12-12 48,12-13-63,0 0 15,-12 13-15,13-13 16,-1 0 0,-12 12-16,12 1 15,0-13 1,-12 0 0,-38 0-1,50 0 1,-25 0-1,-12 13 1,25-13 0,12 0-16,-25 0 15,25 0 1,-12 0 0,12 0 46,1 0-62,-1 0 16,-12 0-1,12 0 1,1 0-16,-14 0 47,14-13 47,-1 13-79,-12 0 1,12 0-1,13-13-15,-12 1 329,-26-1-314,25 0 48,0 1-63,1 12 15,-1-13-15,0 13 16,1 0 0,12-12-16,-13-1 15,1 13 1,-14 0-16,14-13 15,-1 13-15,13-12 16,-13-1-16,-12 13 16,12-25-1,1 25 1,-13 0 0,12-13-1,0 13-15,1-13 16,-14 13-16,1-12 15,0-1-15,12 1 16,-12 12-16,12-13 16,1 13-16,-14-25 15,14 25 1,-1 0 0,-12-13-1,12 13 1,0 0-1,-12 0 1,13-25-16,-1 25 47,-12 0-16,-1 0-15,26-13-16,-25 13 15,12-13 1,1 13 0,-13 0 77,12-25-93,0 25 16,-12-12 0,12 12-1,1 0 17,-14 0-17,14 0 1,12-13-16,-13 13 15,1-13 32,12 1-15,-26 12-17,14-13 1,-1 13 281,-12-13-297,12-12 31,0 25 16,1-13-32,-13 13 32,25-12-31,-13 12 31,0-13 15,-12-12-30,12 25-1,1-13 0,-1 1-31,0-1 31,-12-12-15,0 12 0,0-12 15,12 12 0,0-12 16,-12 12-31,12-12-1,1 25 1,-13 0-1,12-25 17,0 25-17,13-13 1,-12 0 78,-14 1-47,26-13 46,-12 12-61,-1 13-17,0-25 1,1 12 15,-1 0-15,1 1 31,-1 12-32,13-13 1,-13 0-1,-12 1 1,12-13 109,1 12-62,-14-12-32,14 12 31,-13 0-15,12-12 47,0 12-63,-12-12 16,12 13-16,1 12-15,12-13 15,-13 0 47,0 1-62,1 12 15,-1 0-15,1 0-1,-1-13 17,0 13-1,1-13 0,-1 13 94,0-12-31,1 12-63,-1 0-31,0-26 16,1 26-16,-1-12 15,-12 12 79,12-13-78,1 13 15,-1-12 78,-12 12 63,12 0-156,0 0 31,1 0 47,-1 0-48,1 0-30,-1 0 47,0 0-48,1 0 1,-14 0-1,14 0 1,-1 0-16,0 0 16,-12 0-1,13 0 17,-1 0 30,-12 0-46,12 0-16,0 0 15,1 0 1,-1 0 0,0 12-1,1-12 1,-1 0-16,1 13 15,-14-13-15,14 0 16,-14 12-16,14 1 16,-1-13-16,0 0 15,-12 0 1,13 13 0,-1-13-1,-12 0-15,25 12 16,-13-12-16,0 0 15,13 13-15,-12-13 16,-1 25 0,-12-25 93,12 0-46,1 13 15,-1-13-78,13 13 31,-13-13 16,13 12 15,-12 1-46,-1-1 15,0-12-31,1 0 94,-1 0-78,0 26-1,-12-26 1,13 0-1,-1 0 1,-12 12 0,12-12 15,0 0-15,-12 0-1,25 13 1,-13-13-1,1 0 1,-1 0 0,1 0-16,-14 0 15,14 0 1,-1 13 0,0-13 30,-12 0-30,12 0 0,1 0-16,-13 0 31,12 0 0,13 12-15,-13 1-16,1-13 15,-1 0 1,-12 0 0,12 0-16,0 0 15,1 0 1,12 13 0,-26-13 62,1 0-31,25 12-47,-25-12 31,12 0 16,-12 13 0,12-13-32,1 0 16,-1 0 1,0 0-1,-12 25-31,13-25 31,-1 0 0,-12 0-15,12 0 15,0 0-15,-12 0 0,12 0 62,1 0 281,-1 0 63,1 0-422,12 13 31,-26-13 16,14 0-16,-14 12-31,14-12 16,-1 0 234,0 26-234,1-26-1,-13 0 1,12 0 359,-12 0-360,12 12 48,0-12 46,1 0-93,-14 0 375,26 26-48,0-39 595,0-12-923,13 25 1,-13-13 609,-63 0-359,25 1-251,13 12 126,12 0 62,0 0-125,-12 0 0,13 0-31,-1 0 234,0 0 376,-25 0-595,13 0-31,12 0-15,1 0 0,-1 0-1,-12 0 17,25 25 218,0-12-235,0-1 532,0 14-516,0-14 32,0 1-48,-13 37 1,1-37 31,12 0-31,0-1-1,0 1-15,-13 12 16,13-12-1,0-1 95,0 14-48,0-14 48,0 1-95,-13 0 485</inkml:trace>
        </inkml:traceGroup>
        <inkml:traceGroup>
          <inkml:annotationXML>
            <emma:emma xmlns:emma="http://www.w3.org/2003/04/emma" version="1.0">
              <emma:interpretation id="{F3516E35-69D7-41C0-965A-C61DAFBF052F}" emma:medium="tactile" emma:mode="ink">
                <msink:context xmlns:msink="http://schemas.microsoft.com/ink/2010/main" type="inkWord" rotatedBoundingBox="7442,8957 7457,8959 7455,8974 7440,8972"/>
              </emma:interpretation>
              <emma:one-of disjunction-type="recognition" id="oneOf1">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emma:literal>
                </emma:interpretation>
                <emma:interpretation id="interp5" emma:lang="" emma:confidence="0">
                  <emma:literal>,</emma:literal>
                </emma:interpretation>
              </emma:one-of>
            </emma:emma>
          </inkml:annotationXML>
          <inkml:trace contextRef="#ctx0" brushRef="#br0" timeOffset="1468.9975">556-1264 0</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EC7733-4127-4F24-9316-0B7E19D84E7E}" type="datetimeFigureOut">
              <a:rPr lang="fr-FR" smtClean="0"/>
              <a:t>14/10/2024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EEBD39-941B-4CB8-B0BA-D853261A9F87}" type="slidenum">
              <a:rPr lang="fr-FR" smtClean="0"/>
              <a:t>‹N°›</a:t>
            </a:fld>
            <a:endParaRPr lang="fr-FR"/>
          </a:p>
        </p:txBody>
      </p:sp>
    </p:spTree>
    <p:extLst>
      <p:ext uri="{BB962C8B-B14F-4D97-AF65-F5344CB8AC3E}">
        <p14:creationId xmlns:p14="http://schemas.microsoft.com/office/powerpoint/2010/main" val="2865163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image" Target="../media/image130.emf"/><Relationship Id="rId5" Type="http://schemas.openxmlformats.org/officeDocument/2006/relationships/customXml" Target="../ink/ink7.xml"/><Relationship Id="rId4" Type="http://schemas.openxmlformats.org/officeDocument/2006/relationships/image" Target="../media/image110.emf"/></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DEEBD39-941B-4CB8-B0BA-D853261A9F87}" type="slidenum">
              <a:rPr lang="fr-FR" smtClean="0"/>
              <a:t>1</a:t>
            </a:fld>
            <a:endParaRPr lang="fr-FR"/>
          </a:p>
        </p:txBody>
      </p:sp>
    </p:spTree>
    <p:extLst>
      <p:ext uri="{BB962C8B-B14F-4D97-AF65-F5344CB8AC3E}">
        <p14:creationId xmlns:p14="http://schemas.microsoft.com/office/powerpoint/2010/main" val="737547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DEEBD39-941B-4CB8-B0BA-D853261A9F87}" type="slidenum">
              <a:rPr lang="fr-FR" smtClean="0"/>
              <a:t>6</a:t>
            </a:fld>
            <a:endParaRPr lang="fr-FR"/>
          </a:p>
        </p:txBody>
      </p:sp>
    </p:spTree>
    <p:extLst>
      <p:ext uri="{BB962C8B-B14F-4D97-AF65-F5344CB8AC3E}">
        <p14:creationId xmlns:p14="http://schemas.microsoft.com/office/powerpoint/2010/main" val="2948952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DEEBD39-941B-4CB8-B0BA-D853261A9F87}" type="slidenum">
              <a:rPr lang="fr-FR" smtClean="0"/>
              <a:t>7</a:t>
            </a:fld>
            <a:endParaRPr lang="fr-FR"/>
          </a:p>
        </p:txBody>
      </p:sp>
    </p:spTree>
    <p:extLst>
      <p:ext uri="{BB962C8B-B14F-4D97-AF65-F5344CB8AC3E}">
        <p14:creationId xmlns:p14="http://schemas.microsoft.com/office/powerpoint/2010/main" val="1889330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ln w="12700"/>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C4F7D06-5AB9-4A14-8538-259C888F0BF4}" type="slidenum">
              <a:rPr lang="fr-FR" smtClean="0"/>
              <a:t>8</a:t>
            </a:fld>
            <a:endParaRPr lang="fr-FR"/>
          </a:p>
        </p:txBody>
      </p:sp>
      <mc:AlternateContent xmlns:mc="http://schemas.openxmlformats.org/markup-compatibility/2006" xmlns:p14="http://schemas.microsoft.com/office/powerpoint/2010/main">
        <mc:Choice Requires="p14">
          <p:contentPart p14:bwMode="auto" r:id="rId3">
            <p14:nvContentPartPr>
              <p14:cNvPr id="20" name="Encre 19"/>
              <p14:cNvContentPartPr/>
              <p14:nvPr/>
            </p14:nvContentPartPr>
            <p14:xfrm>
              <a:off x="3629049" y="1432925"/>
              <a:ext cx="1170720" cy="2252365"/>
            </p14:xfrm>
          </p:contentPart>
        </mc:Choice>
        <mc:Fallback xmlns="">
          <p:pic>
            <p:nvPicPr>
              <p:cNvPr id="20" name="Encre 19"/>
              <p:cNvPicPr/>
              <p:nvPr/>
            </p:nvPicPr>
            <p:blipFill>
              <a:blip r:embed="rId4"/>
              <a:stretch>
                <a:fillRect/>
              </a:stretch>
            </p:blipFill>
            <p:spPr>
              <a:xfrm>
                <a:off x="3624369" y="1428245"/>
                <a:ext cx="1180080" cy="226172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3" name="Encre 22"/>
              <p14:cNvContentPartPr/>
              <p14:nvPr/>
            </p14:nvContentPartPr>
            <p14:xfrm>
              <a:off x="2479209" y="3225570"/>
              <a:ext cx="2170440" cy="901440"/>
            </p14:xfrm>
          </p:contentPart>
        </mc:Choice>
        <mc:Fallback xmlns="">
          <p:pic>
            <p:nvPicPr>
              <p:cNvPr id="23" name="Encre 22"/>
              <p:cNvPicPr/>
              <p:nvPr/>
            </p:nvPicPr>
            <p:blipFill>
              <a:blip r:embed="rId6"/>
              <a:stretch>
                <a:fillRect/>
              </a:stretch>
            </p:blipFill>
            <p:spPr>
              <a:xfrm>
                <a:off x="2474529" y="3220890"/>
                <a:ext cx="2179800" cy="910800"/>
              </a:xfrm>
              <a:prstGeom prst="rect">
                <a:avLst/>
              </a:prstGeom>
            </p:spPr>
          </p:pic>
        </mc:Fallback>
      </mc:AlternateContent>
    </p:spTree>
    <p:extLst>
      <p:ext uri="{BB962C8B-B14F-4D97-AF65-F5344CB8AC3E}">
        <p14:creationId xmlns:p14="http://schemas.microsoft.com/office/powerpoint/2010/main" val="2182864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atin typeface="+mn-lt"/>
              </a:defRPr>
            </a:lvl1pPr>
          </a:lstStyle>
          <a:p>
            <a:r>
              <a:rPr lang="fr-FR" dirty="0" smtClean="0"/>
              <a:t>Modifiez le style du titre</a:t>
            </a:r>
            <a:endParaRPr lang="fr-FR" dirty="0"/>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smtClean="0"/>
              <a:t>Modifier le style des sous-titres du masque</a:t>
            </a:r>
            <a:endParaRPr lang="fr-FR" dirty="0"/>
          </a:p>
        </p:txBody>
      </p:sp>
      <p:sp>
        <p:nvSpPr>
          <p:cNvPr id="4" name="Espace réservé de la date 3"/>
          <p:cNvSpPr>
            <a:spLocks noGrp="1"/>
          </p:cNvSpPr>
          <p:nvPr>
            <p:ph type="dt" sz="half" idx="10"/>
          </p:nvPr>
        </p:nvSpPr>
        <p:spPr/>
        <p:txBody>
          <a:bodyPr/>
          <a:lstStyle/>
          <a:p>
            <a:fld id="{11B0AE2E-1CFA-4BAB-9AA6-EC36EB76FAE2}" type="datetimeFigureOut">
              <a:rPr lang="fr-FR" smtClean="0"/>
              <a:t>14/10/2024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A0928FB-2919-4D5B-A340-A3F268DBFD8E}" type="slidenum">
              <a:rPr lang="fr-FR" smtClean="0"/>
              <a:t>‹N°›</a:t>
            </a:fld>
            <a:endParaRPr lang="fr-FR"/>
          </a:p>
        </p:txBody>
      </p:sp>
    </p:spTree>
    <p:extLst>
      <p:ext uri="{BB962C8B-B14F-4D97-AF65-F5344CB8AC3E}">
        <p14:creationId xmlns:p14="http://schemas.microsoft.com/office/powerpoint/2010/main" val="167522966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1B0AE2E-1CFA-4BAB-9AA6-EC36EB76FAE2}" type="datetimeFigureOut">
              <a:rPr lang="fr-FR" smtClean="0"/>
              <a:t>14/10/2024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A0928FB-2919-4D5B-A340-A3F268DBFD8E}" type="slidenum">
              <a:rPr lang="fr-FR" smtClean="0"/>
              <a:t>‹N°›</a:t>
            </a:fld>
            <a:endParaRPr lang="fr-FR"/>
          </a:p>
        </p:txBody>
      </p:sp>
    </p:spTree>
    <p:extLst>
      <p:ext uri="{BB962C8B-B14F-4D97-AF65-F5344CB8AC3E}">
        <p14:creationId xmlns:p14="http://schemas.microsoft.com/office/powerpoint/2010/main" val="1131565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1B0AE2E-1CFA-4BAB-9AA6-EC36EB76FAE2}" type="datetimeFigureOut">
              <a:rPr lang="fr-FR" smtClean="0"/>
              <a:t>14/10/2024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A0928FB-2919-4D5B-A340-A3F268DBFD8E}" type="slidenum">
              <a:rPr lang="fr-FR" smtClean="0"/>
              <a:t>‹N°›</a:t>
            </a:fld>
            <a:endParaRPr lang="fr-FR"/>
          </a:p>
        </p:txBody>
      </p:sp>
    </p:spTree>
    <p:extLst>
      <p:ext uri="{BB962C8B-B14F-4D97-AF65-F5344CB8AC3E}">
        <p14:creationId xmlns:p14="http://schemas.microsoft.com/office/powerpoint/2010/main" val="4024938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atin typeface="+mn-lt"/>
              </a:defRPr>
            </a:lvl1pPr>
          </a:lstStyle>
          <a:p>
            <a:r>
              <a:rPr lang="fr-FR" dirty="0" smtClean="0"/>
              <a:t>Modifiez le style du titre</a:t>
            </a:r>
            <a:endParaRPr lang="fr-FR" dirty="0"/>
          </a:p>
        </p:txBody>
      </p:sp>
      <p:sp>
        <p:nvSpPr>
          <p:cNvPr id="3" name="Espace réservé du contenu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fr-FR" dirty="0" smtClean="0"/>
              <a:t>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p>
            <a:fld id="{11B0AE2E-1CFA-4BAB-9AA6-EC36EB76FAE2}" type="datetimeFigureOut">
              <a:rPr lang="fr-FR" smtClean="0"/>
              <a:t>14/10/2024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A0928FB-2919-4D5B-A340-A3F268DBFD8E}" type="slidenum">
              <a:rPr lang="fr-FR" smtClean="0"/>
              <a:t>‹N°›</a:t>
            </a:fld>
            <a:endParaRPr lang="fr-FR"/>
          </a:p>
        </p:txBody>
      </p:sp>
    </p:spTree>
    <p:extLst>
      <p:ext uri="{BB962C8B-B14F-4D97-AF65-F5344CB8AC3E}">
        <p14:creationId xmlns:p14="http://schemas.microsoft.com/office/powerpoint/2010/main" val="35878885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11B0AE2E-1CFA-4BAB-9AA6-EC36EB76FAE2}" type="datetimeFigureOut">
              <a:rPr lang="fr-FR" smtClean="0"/>
              <a:t>14/10/2024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A0928FB-2919-4D5B-A340-A3F268DBFD8E}" type="slidenum">
              <a:rPr lang="fr-FR" smtClean="0"/>
              <a:t>‹N°›</a:t>
            </a:fld>
            <a:endParaRPr lang="fr-FR"/>
          </a:p>
        </p:txBody>
      </p:sp>
    </p:spTree>
    <p:extLst>
      <p:ext uri="{BB962C8B-B14F-4D97-AF65-F5344CB8AC3E}">
        <p14:creationId xmlns:p14="http://schemas.microsoft.com/office/powerpoint/2010/main" val="473061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1B0AE2E-1CFA-4BAB-9AA6-EC36EB76FAE2}" type="datetimeFigureOut">
              <a:rPr lang="fr-FR" smtClean="0"/>
              <a:t>14/10/2024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A0928FB-2919-4D5B-A340-A3F268DBFD8E}" type="slidenum">
              <a:rPr lang="fr-FR" smtClean="0"/>
              <a:t>‹N°›</a:t>
            </a:fld>
            <a:endParaRPr lang="fr-FR"/>
          </a:p>
        </p:txBody>
      </p:sp>
    </p:spTree>
    <p:extLst>
      <p:ext uri="{BB962C8B-B14F-4D97-AF65-F5344CB8AC3E}">
        <p14:creationId xmlns:p14="http://schemas.microsoft.com/office/powerpoint/2010/main" val="3995115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1B0AE2E-1CFA-4BAB-9AA6-EC36EB76FAE2}" type="datetimeFigureOut">
              <a:rPr lang="fr-FR" smtClean="0"/>
              <a:t>14/10/2024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A0928FB-2919-4D5B-A340-A3F268DBFD8E}" type="slidenum">
              <a:rPr lang="fr-FR" smtClean="0"/>
              <a:t>‹N°›</a:t>
            </a:fld>
            <a:endParaRPr lang="fr-FR"/>
          </a:p>
        </p:txBody>
      </p:sp>
    </p:spTree>
    <p:extLst>
      <p:ext uri="{BB962C8B-B14F-4D97-AF65-F5344CB8AC3E}">
        <p14:creationId xmlns:p14="http://schemas.microsoft.com/office/powerpoint/2010/main" val="3227391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11B0AE2E-1CFA-4BAB-9AA6-EC36EB76FAE2}" type="datetimeFigureOut">
              <a:rPr lang="fr-FR" smtClean="0"/>
              <a:t>14/10/2024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A0928FB-2919-4D5B-A340-A3F268DBFD8E}" type="slidenum">
              <a:rPr lang="fr-FR" smtClean="0"/>
              <a:t>‹N°›</a:t>
            </a:fld>
            <a:endParaRPr lang="fr-FR"/>
          </a:p>
        </p:txBody>
      </p:sp>
    </p:spTree>
    <p:extLst>
      <p:ext uri="{BB962C8B-B14F-4D97-AF65-F5344CB8AC3E}">
        <p14:creationId xmlns:p14="http://schemas.microsoft.com/office/powerpoint/2010/main" val="505090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1B0AE2E-1CFA-4BAB-9AA6-EC36EB76FAE2}" type="datetimeFigureOut">
              <a:rPr lang="fr-FR" smtClean="0"/>
              <a:t>14/10/2024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A0928FB-2919-4D5B-A340-A3F268DBFD8E}" type="slidenum">
              <a:rPr lang="fr-FR" smtClean="0"/>
              <a:t>‹N°›</a:t>
            </a:fld>
            <a:endParaRPr lang="fr-FR"/>
          </a:p>
        </p:txBody>
      </p:sp>
    </p:spTree>
    <p:extLst>
      <p:ext uri="{BB962C8B-B14F-4D97-AF65-F5344CB8AC3E}">
        <p14:creationId xmlns:p14="http://schemas.microsoft.com/office/powerpoint/2010/main" val="497599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11B0AE2E-1CFA-4BAB-9AA6-EC36EB76FAE2}" type="datetimeFigureOut">
              <a:rPr lang="fr-FR" smtClean="0"/>
              <a:t>14/10/2024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A0928FB-2919-4D5B-A340-A3F268DBFD8E}" type="slidenum">
              <a:rPr lang="fr-FR" smtClean="0"/>
              <a:t>‹N°›</a:t>
            </a:fld>
            <a:endParaRPr lang="fr-FR"/>
          </a:p>
        </p:txBody>
      </p:sp>
    </p:spTree>
    <p:extLst>
      <p:ext uri="{BB962C8B-B14F-4D97-AF65-F5344CB8AC3E}">
        <p14:creationId xmlns:p14="http://schemas.microsoft.com/office/powerpoint/2010/main" val="1504361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11B0AE2E-1CFA-4BAB-9AA6-EC36EB76FAE2}" type="datetimeFigureOut">
              <a:rPr lang="fr-FR" smtClean="0"/>
              <a:t>14/10/2024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A0928FB-2919-4D5B-A340-A3F268DBFD8E}" type="slidenum">
              <a:rPr lang="fr-FR" smtClean="0"/>
              <a:t>‹N°›</a:t>
            </a:fld>
            <a:endParaRPr lang="fr-FR"/>
          </a:p>
        </p:txBody>
      </p:sp>
    </p:spTree>
    <p:extLst>
      <p:ext uri="{BB962C8B-B14F-4D97-AF65-F5344CB8AC3E}">
        <p14:creationId xmlns:p14="http://schemas.microsoft.com/office/powerpoint/2010/main" val="3097816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smtClean="0"/>
              <a:t>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0AE2E-1CFA-4BAB-9AA6-EC36EB76FAE2}" type="datetimeFigureOut">
              <a:rPr lang="fr-FR" smtClean="0"/>
              <a:t>14/10/2024</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0928FB-2919-4D5B-A340-A3F268DBFD8E}" type="slidenum">
              <a:rPr lang="fr-FR" smtClean="0"/>
              <a:t>‹N°›</a:t>
            </a:fld>
            <a:endParaRPr lang="fr-FR"/>
          </a:p>
        </p:txBody>
      </p:sp>
    </p:spTree>
    <p:extLst>
      <p:ext uri="{BB962C8B-B14F-4D97-AF65-F5344CB8AC3E}">
        <p14:creationId xmlns:p14="http://schemas.microsoft.com/office/powerpoint/2010/main" val="3709738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mailto:erwann.drevet@intradef.gouv.fr" TargetMode="External"/></Relationships>
</file>

<file path=ppt/slides/_rels/slide8.xml.rels><?xml version="1.0" encoding="UTF-8" standalone="yes"?>
<Relationships xmlns="http://schemas.openxmlformats.org/package/2006/relationships"><Relationship Id="rId8" Type="http://schemas.openxmlformats.org/officeDocument/2006/relationships/customXml" Target="../ink/ink1.xml"/><Relationship Id="rId18" Type="http://schemas.openxmlformats.org/officeDocument/2006/relationships/customXml" Target="../ink/ink3.xml"/><Relationship Id="rId3" Type="http://schemas.openxmlformats.org/officeDocument/2006/relationships/image" Target="../media/image8.JPG"/><Relationship Id="rId21" Type="http://schemas.openxmlformats.org/officeDocument/2006/relationships/image" Target="../media/image13.emf"/><Relationship Id="rId7" Type="http://schemas.openxmlformats.org/officeDocument/2006/relationships/hyperlink" Target="mailto:francois.deruaz-pepin@intradef.gouv.fr" TargetMode="External"/><Relationship Id="rId17" Type="http://schemas.openxmlformats.org/officeDocument/2006/relationships/image" Target="../media/image11.emf"/><Relationship Id="rId2" Type="http://schemas.openxmlformats.org/officeDocument/2006/relationships/notesSlide" Target="../notesSlides/notesSlide4.xml"/><Relationship Id="rId16" Type="http://schemas.openxmlformats.org/officeDocument/2006/relationships/customXml" Target="../ink/ink2.xml"/><Relationship Id="rId20" Type="http://schemas.openxmlformats.org/officeDocument/2006/relationships/customXml" Target="../ink/ink4.xml"/><Relationship Id="rId1" Type="http://schemas.openxmlformats.org/officeDocument/2006/relationships/slideLayout" Target="../slideLayouts/slideLayout2.xml"/><Relationship Id="rId6" Type="http://schemas.openxmlformats.org/officeDocument/2006/relationships/hyperlink" Target="mailto:thomas.lechat@intradef.gouv.fr" TargetMode="External"/><Relationship Id="rId5" Type="http://schemas.openxmlformats.org/officeDocument/2006/relationships/hyperlink" Target="mailto:ulrich.chatelus@intradef.gouv.fr" TargetMode="External"/><Relationship Id="rId15" Type="http://schemas.openxmlformats.org/officeDocument/2006/relationships/image" Target="../media/image10.emf"/><Relationship Id="rId23" Type="http://schemas.openxmlformats.org/officeDocument/2006/relationships/image" Target="../media/image14.emf"/><Relationship Id="rId19" Type="http://schemas.openxmlformats.org/officeDocument/2006/relationships/image" Target="../media/image12.emf"/><Relationship Id="rId4" Type="http://schemas.openxmlformats.org/officeDocument/2006/relationships/image" Target="../media/image9.JPG"/><Relationship Id="rId22" Type="http://schemas.openxmlformats.org/officeDocument/2006/relationships/customXml" Target="../ink/ink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269382" y="3890501"/>
            <a:ext cx="9307484" cy="2387600"/>
          </a:xfrm>
        </p:spPr>
        <p:txBody>
          <a:bodyPr/>
          <a:lstStyle/>
          <a:p>
            <a:r>
              <a:rPr lang="fr-FR" b="1" dirty="0" smtClean="0">
                <a:latin typeface="+mn-lt"/>
              </a:rPr>
              <a:t>Le relais de la flamme en Haute-Savoie 2024</a:t>
            </a:r>
            <a:endParaRPr lang="fr-FR" b="1" dirty="0">
              <a:latin typeface="+mn-lt"/>
            </a:endParaRPr>
          </a:p>
        </p:txBody>
      </p:sp>
      <p:pic>
        <p:nvPicPr>
          <p:cNvPr id="3" name="Imag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77873" y="429491"/>
            <a:ext cx="3890501" cy="3890501"/>
          </a:xfrm>
          <a:prstGeom prst="rect">
            <a:avLst/>
          </a:prstGeom>
        </p:spPr>
      </p:pic>
    </p:spTree>
    <p:extLst>
      <p:ext uri="{BB962C8B-B14F-4D97-AF65-F5344CB8AC3E}">
        <p14:creationId xmlns:p14="http://schemas.microsoft.com/office/powerpoint/2010/main" val="24479153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3164" y="1249202"/>
            <a:ext cx="9097818" cy="4452501"/>
          </a:xfrm>
          <a:prstGeom prst="rect">
            <a:avLst/>
          </a:prstGeom>
        </p:spPr>
        <p:txBody>
          <a:bodyPr wrap="square">
            <a:spAutoFit/>
          </a:bodyPr>
          <a:lstStyle/>
          <a:p>
            <a:pPr algn="just">
              <a:lnSpc>
                <a:spcPct val="150000"/>
              </a:lnSpc>
              <a:spcAft>
                <a:spcPts val="800"/>
              </a:spcAft>
              <a:tabLst>
                <a:tab pos="4272915" algn="l"/>
              </a:tabLst>
            </a:pPr>
            <a:r>
              <a:rPr lang="fr-FR" dirty="0">
                <a:solidFill>
                  <a:srgbClr val="000000"/>
                </a:solidFill>
                <a:latin typeface="Calibri" panose="020F0502020204030204" pitchFamily="34" charset="0"/>
                <a:ea typeface="Calibri" panose="020F0502020204030204" pitchFamily="34" charset="0"/>
                <a:cs typeface="Times New Roman" panose="02020603050405020304" pitchFamily="18" charset="0"/>
              </a:rPr>
              <a:t>Le 11 novembre est la date officielle à laquelle notre pays honore tous les soldats morts au combat lors de conflits majeurs ou au cours des opérations extérieures. Cette date a été retenue le 11 novembre 1920 suite à l’inhumation sous l’Arc de Triomphe, du Soldat inconnu pour honorer la mémoire des morts de la Grand Guerre.</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tabLst>
                <a:tab pos="4272915" algn="l"/>
              </a:tabLst>
            </a:pPr>
            <a:r>
              <a:rPr lang="fr-FR"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tabLst>
                <a:tab pos="4272915" algn="l"/>
              </a:tabLst>
            </a:pPr>
            <a:r>
              <a:rPr lang="fr-FR" dirty="0">
                <a:solidFill>
                  <a:srgbClr val="000000"/>
                </a:solidFill>
                <a:latin typeface="Calibri" panose="020F0502020204030204" pitchFamily="34" charset="0"/>
                <a:ea typeface="Calibri" panose="020F0502020204030204" pitchFamily="34" charset="0"/>
                <a:cs typeface="Times New Roman" panose="02020603050405020304" pitchFamily="18" charset="0"/>
              </a:rPr>
              <a:t>Plus de 100 ans plus tard, le 27</a:t>
            </a:r>
            <a:r>
              <a:rPr lang="fr-FR" baseline="30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e</a:t>
            </a:r>
            <a:r>
              <a:rPr lang="fr-FR" dirty="0">
                <a:solidFill>
                  <a:srgbClr val="000000"/>
                </a:solidFill>
                <a:latin typeface="Calibri" panose="020F0502020204030204" pitchFamily="34" charset="0"/>
                <a:ea typeface="Calibri" panose="020F0502020204030204" pitchFamily="34" charset="0"/>
                <a:cs typeface="Times New Roman" panose="02020603050405020304" pitchFamily="18" charset="0"/>
              </a:rPr>
              <a:t> Bataillon de Chasseurs Alpins </a:t>
            </a:r>
            <a:r>
              <a:rPr lang="fr-FR"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et l’école militaire de haute montagne pérennisent cet </a:t>
            </a:r>
            <a:r>
              <a:rPr lang="fr-FR" dirty="0">
                <a:solidFill>
                  <a:srgbClr val="000000"/>
                </a:solidFill>
                <a:latin typeface="Calibri" panose="020F0502020204030204" pitchFamily="34" charset="0"/>
                <a:ea typeface="Calibri" panose="020F0502020204030204" pitchFamily="34" charset="0"/>
                <a:cs typeface="Times New Roman" panose="02020603050405020304" pitchFamily="18" charset="0"/>
              </a:rPr>
              <a:t>évènement d’ampleur départementale pour les commémorations du 11 novembre </a:t>
            </a:r>
            <a:r>
              <a:rPr lang="fr-FR"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2024. </a:t>
            </a:r>
            <a:r>
              <a:rPr lang="fr-FR" dirty="0">
                <a:solidFill>
                  <a:srgbClr val="000000"/>
                </a:solidFill>
                <a:latin typeface="Calibri" panose="020F0502020204030204" pitchFamily="34" charset="0"/>
                <a:ea typeface="Calibri" panose="020F0502020204030204" pitchFamily="34" charset="0"/>
                <a:cs typeface="Times New Roman" panose="02020603050405020304" pitchFamily="18" charset="0"/>
              </a:rPr>
              <a:t>Cette commémoration se fera sous la forme d’un relais qui traversera </a:t>
            </a:r>
            <a:r>
              <a:rPr lang="fr-FR"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le cœur du </a:t>
            </a:r>
            <a:r>
              <a:rPr lang="fr-FR" dirty="0">
                <a:solidFill>
                  <a:srgbClr val="000000"/>
                </a:solidFill>
                <a:latin typeface="Calibri" panose="020F0502020204030204" pitchFamily="34" charset="0"/>
                <a:ea typeface="Calibri" panose="020F0502020204030204" pitchFamily="34" charset="0"/>
                <a:cs typeface="Times New Roman" panose="02020603050405020304" pitchFamily="18" charset="0"/>
              </a:rPr>
              <a:t>département de la Haute-Savoie. Elle aura pour objectif de cultiver le souvenir tout en intégrant un maximum de personnes.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905616" y="124691"/>
            <a:ext cx="1161694" cy="1149927"/>
          </a:xfrm>
          <a:prstGeom prst="rect">
            <a:avLst/>
          </a:prstGeom>
        </p:spPr>
      </p:pic>
    </p:spTree>
    <p:extLst>
      <p:ext uri="{BB962C8B-B14F-4D97-AF65-F5344CB8AC3E}">
        <p14:creationId xmlns:p14="http://schemas.microsoft.com/office/powerpoint/2010/main" val="17073511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29640" y="491750"/>
            <a:ext cx="10515600" cy="1325563"/>
          </a:xfrm>
        </p:spPr>
        <p:txBody>
          <a:bodyPr/>
          <a:lstStyle/>
          <a:p>
            <a:r>
              <a:rPr lang="fr-FR" u="sng" dirty="0" smtClean="0"/>
              <a:t>Sommaire :</a:t>
            </a:r>
            <a:endParaRPr lang="fr-FR" u="sng" dirty="0"/>
          </a:p>
        </p:txBody>
      </p:sp>
      <p:sp>
        <p:nvSpPr>
          <p:cNvPr id="3" name="Espace réservé du contenu 2"/>
          <p:cNvSpPr>
            <a:spLocks noGrp="1"/>
          </p:cNvSpPr>
          <p:nvPr>
            <p:ph idx="1"/>
          </p:nvPr>
        </p:nvSpPr>
        <p:spPr>
          <a:xfrm>
            <a:off x="547457" y="2146904"/>
            <a:ext cx="7200901" cy="4351338"/>
          </a:xfrm>
        </p:spPr>
        <p:txBody>
          <a:bodyPr/>
          <a:lstStyle/>
          <a:p>
            <a:pPr marL="514350" lvl="0" indent="-514350">
              <a:buAutoNum type="arabicPeriod"/>
            </a:pPr>
            <a:r>
              <a:rPr lang="fr-FR" dirty="0" smtClean="0"/>
              <a:t>Présentation </a:t>
            </a:r>
            <a:r>
              <a:rPr lang="fr-FR" dirty="0"/>
              <a:t>du </a:t>
            </a:r>
            <a:r>
              <a:rPr lang="fr-FR" i="1" dirty="0"/>
              <a:t>Relais de la Flamme en </a:t>
            </a:r>
            <a:r>
              <a:rPr lang="fr-FR" i="1" dirty="0" smtClean="0"/>
              <a:t>Haute-Savoie</a:t>
            </a:r>
          </a:p>
          <a:p>
            <a:pPr marL="514350" lvl="0" indent="-514350">
              <a:buAutoNum type="arabicPeriod"/>
            </a:pPr>
            <a:endParaRPr lang="fr-FR" i="1" dirty="0"/>
          </a:p>
          <a:p>
            <a:pPr marL="514350" lvl="0" indent="-514350">
              <a:buAutoNum type="arabicPeriod"/>
            </a:pPr>
            <a:r>
              <a:rPr lang="fr-FR" dirty="0" smtClean="0"/>
              <a:t>Les </a:t>
            </a:r>
            <a:r>
              <a:rPr lang="fr-FR" dirty="0"/>
              <a:t>objectifs du </a:t>
            </a:r>
            <a:r>
              <a:rPr lang="fr-FR" i="1" dirty="0"/>
              <a:t>Relais de la Flamme en </a:t>
            </a:r>
            <a:r>
              <a:rPr lang="fr-FR" i="1" dirty="0" smtClean="0"/>
              <a:t>Haute-Savoie</a:t>
            </a:r>
          </a:p>
          <a:p>
            <a:pPr marL="514350" lvl="0" indent="-514350">
              <a:buAutoNum type="arabicPeriod"/>
            </a:pPr>
            <a:endParaRPr lang="fr-FR" i="1" dirty="0"/>
          </a:p>
          <a:p>
            <a:pPr marL="514350" lvl="0" indent="-514350">
              <a:buAutoNum type="arabicPeriod"/>
            </a:pPr>
            <a:r>
              <a:rPr lang="fr-FR" dirty="0" smtClean="0"/>
              <a:t>Le parcours </a:t>
            </a:r>
            <a:r>
              <a:rPr lang="fr-FR" dirty="0"/>
              <a:t>du </a:t>
            </a:r>
            <a:r>
              <a:rPr lang="fr-FR" dirty="0" smtClean="0"/>
              <a:t>relais</a:t>
            </a:r>
          </a:p>
        </p:txBody>
      </p:sp>
      <p:pic>
        <p:nvPicPr>
          <p:cNvPr id="5" name="Imag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905616" y="124691"/>
            <a:ext cx="1161694" cy="1149927"/>
          </a:xfrm>
          <a:prstGeom prst="rect">
            <a:avLst/>
          </a:prstGeom>
        </p:spPr>
      </p:pic>
      <p:pic>
        <p:nvPicPr>
          <p:cNvPr id="6" name="Imag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14951" y="2146904"/>
            <a:ext cx="4852359" cy="3234906"/>
          </a:xfrm>
          <a:prstGeom prst="rect">
            <a:avLst/>
          </a:prstGeom>
        </p:spPr>
      </p:pic>
    </p:spTree>
    <p:extLst>
      <p:ext uri="{BB962C8B-B14F-4D97-AF65-F5344CB8AC3E}">
        <p14:creationId xmlns:p14="http://schemas.microsoft.com/office/powerpoint/2010/main" val="23601057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7866" y="79657"/>
            <a:ext cx="8928645" cy="1325563"/>
          </a:xfrm>
        </p:spPr>
        <p:txBody>
          <a:bodyPr>
            <a:normAutofit/>
          </a:bodyPr>
          <a:lstStyle/>
          <a:p>
            <a:pPr marL="514350" lvl="0" indent="-514350">
              <a:buAutoNum type="arabicPeriod"/>
            </a:pPr>
            <a:r>
              <a:rPr lang="fr-FR" sz="2800" dirty="0"/>
              <a:t>Présentation du </a:t>
            </a:r>
            <a:r>
              <a:rPr lang="fr-FR" sz="2800" i="1" dirty="0"/>
              <a:t>Relais de la Flamme en Haute-Savoie</a:t>
            </a:r>
            <a:endParaRPr lang="fr-FR" sz="2800" dirty="0"/>
          </a:p>
        </p:txBody>
      </p:sp>
      <p:sp>
        <p:nvSpPr>
          <p:cNvPr id="3" name="Espace réservé du contenu 2"/>
          <p:cNvSpPr>
            <a:spLocks noGrp="1"/>
          </p:cNvSpPr>
          <p:nvPr>
            <p:ph idx="1"/>
          </p:nvPr>
        </p:nvSpPr>
        <p:spPr>
          <a:xfrm>
            <a:off x="527783" y="2116314"/>
            <a:ext cx="8448810" cy="3771879"/>
          </a:xfrm>
        </p:spPr>
        <p:txBody>
          <a:bodyPr>
            <a:noAutofit/>
          </a:bodyPr>
          <a:lstStyle/>
          <a:p>
            <a:pPr marL="0" indent="0" algn="just">
              <a:buNone/>
            </a:pPr>
            <a:r>
              <a:rPr lang="fr-FR" sz="1600" b="1" dirty="0" smtClean="0"/>
              <a:t>L’évènement </a:t>
            </a:r>
            <a:r>
              <a:rPr lang="fr-FR" sz="1600" b="1" dirty="0"/>
              <a:t>se déroulera de la façon suivante :</a:t>
            </a:r>
          </a:p>
          <a:p>
            <a:pPr marL="0" indent="0" algn="just">
              <a:buNone/>
            </a:pPr>
            <a:r>
              <a:rPr lang="fr-FR" sz="1600" dirty="0"/>
              <a:t>Le </a:t>
            </a:r>
            <a:r>
              <a:rPr lang="fr-FR" sz="1600" dirty="0" smtClean="0"/>
              <a:t>5 </a:t>
            </a:r>
            <a:r>
              <a:rPr lang="fr-FR" sz="1600" dirty="0"/>
              <a:t>novembre </a:t>
            </a:r>
            <a:r>
              <a:rPr lang="fr-FR" sz="1600" dirty="0" smtClean="0"/>
              <a:t>2024, </a:t>
            </a:r>
            <a:r>
              <a:rPr lang="fr-FR" sz="1600" dirty="0"/>
              <a:t>la Flamme du Soldat inconnu sera récupérée par le </a:t>
            </a:r>
            <a:r>
              <a:rPr lang="fr-FR" sz="1600" dirty="0" smtClean="0"/>
              <a:t>27</a:t>
            </a:r>
            <a:r>
              <a:rPr lang="fr-FR" sz="1600" baseline="30000" dirty="0" smtClean="0"/>
              <a:t>e</a:t>
            </a:r>
            <a:r>
              <a:rPr lang="fr-FR" sz="1600" dirty="0" smtClean="0"/>
              <a:t> BCA</a:t>
            </a:r>
            <a:r>
              <a:rPr lang="fr-FR" sz="1600" dirty="0"/>
              <a:t>, l’Office National des Anciens Combattants et Victimes de Guerre et le Bleuet de France sur la place de l’Etoile à Paris afin d’être amenée en Haute-Savoie. </a:t>
            </a:r>
          </a:p>
          <a:p>
            <a:pPr marL="0" indent="0" algn="just">
              <a:buNone/>
            </a:pPr>
            <a:r>
              <a:rPr lang="fr-FR" sz="1600" dirty="0"/>
              <a:t>Le </a:t>
            </a:r>
            <a:r>
              <a:rPr lang="fr-FR" sz="1600" dirty="0" smtClean="0"/>
              <a:t>7 </a:t>
            </a:r>
            <a:r>
              <a:rPr lang="fr-FR" sz="1600" dirty="0"/>
              <a:t>novembre, la flamme sera </a:t>
            </a:r>
            <a:r>
              <a:rPr lang="fr-FR" sz="1600" dirty="0" smtClean="0"/>
              <a:t>récupérée par l’EMHM à Chamonix, point </a:t>
            </a:r>
            <a:r>
              <a:rPr lang="fr-FR" sz="1600" dirty="0"/>
              <a:t>de départ du Relais de la flamme en </a:t>
            </a:r>
            <a:r>
              <a:rPr lang="fr-FR" sz="1600" dirty="0" smtClean="0"/>
              <a:t>Haute-Savoie. En fin de journée, la flamme sera transmise par l’EMHM au 27</a:t>
            </a:r>
            <a:r>
              <a:rPr lang="fr-FR" sz="1600" baseline="30000" dirty="0" smtClean="0"/>
              <a:t>ème</a:t>
            </a:r>
            <a:r>
              <a:rPr lang="fr-FR" sz="1600" dirty="0" smtClean="0"/>
              <a:t> BCA sur la commune de </a:t>
            </a:r>
            <a:r>
              <a:rPr lang="fr-FR" sz="1600" dirty="0" err="1" smtClean="0"/>
              <a:t>Magland</a:t>
            </a:r>
            <a:r>
              <a:rPr lang="fr-FR" sz="1600" dirty="0" smtClean="0"/>
              <a:t>. Le 8 novembre, le 27</a:t>
            </a:r>
            <a:r>
              <a:rPr lang="fr-FR" sz="1600" baseline="30000" dirty="0" smtClean="0"/>
              <a:t>ème</a:t>
            </a:r>
            <a:r>
              <a:rPr lang="fr-FR" sz="1600" dirty="0" smtClean="0"/>
              <a:t> BCA poursuivra le relais en direction d’Annecy.</a:t>
            </a:r>
          </a:p>
          <a:p>
            <a:pPr marL="0" indent="0" algn="just">
              <a:buNone/>
            </a:pPr>
            <a:r>
              <a:rPr lang="fr-FR" sz="1600" dirty="0" smtClean="0"/>
              <a:t>En </a:t>
            </a:r>
            <a:r>
              <a:rPr lang="fr-FR" sz="1600" dirty="0"/>
              <a:t>traversant les différentes communes du département, </a:t>
            </a:r>
            <a:r>
              <a:rPr lang="fr-FR" sz="1600" dirty="0" smtClean="0"/>
              <a:t>des piquets d’honneur </a:t>
            </a:r>
            <a:r>
              <a:rPr lang="fr-FR" sz="1600" dirty="0"/>
              <a:t>pourront </a:t>
            </a:r>
            <a:r>
              <a:rPr lang="fr-FR" sz="1600" dirty="0" smtClean="0"/>
              <a:t>participer à des </a:t>
            </a:r>
            <a:r>
              <a:rPr lang="fr-FR" sz="1600" dirty="0"/>
              <a:t>petites cérémonies et allumer des Lanternes du Souvenir.</a:t>
            </a:r>
          </a:p>
          <a:p>
            <a:pPr marL="0" indent="0" algn="just">
              <a:buNone/>
            </a:pPr>
            <a:r>
              <a:rPr lang="fr-FR" sz="1600" dirty="0" smtClean="0"/>
              <a:t>Le </a:t>
            </a:r>
            <a:r>
              <a:rPr lang="fr-FR" sz="1600" dirty="0"/>
              <a:t>relais </a:t>
            </a:r>
            <a:r>
              <a:rPr lang="fr-FR" sz="1600" dirty="0" smtClean="0"/>
              <a:t>arrivera au quartier Tom Morel en fin d’après-midi </a:t>
            </a:r>
            <a:r>
              <a:rPr lang="fr-FR" sz="1600" dirty="0"/>
              <a:t>du </a:t>
            </a:r>
            <a:r>
              <a:rPr lang="fr-FR" sz="1600" dirty="0" smtClean="0"/>
              <a:t>8 novembre </a:t>
            </a:r>
            <a:r>
              <a:rPr lang="fr-FR" sz="1600" dirty="0"/>
              <a:t>pour </a:t>
            </a:r>
            <a:r>
              <a:rPr lang="fr-FR" sz="1600" dirty="0" smtClean="0"/>
              <a:t>être veillé par une section au pied du monument aux morts.</a:t>
            </a:r>
          </a:p>
          <a:p>
            <a:pPr marL="0" indent="0" algn="just">
              <a:buNone/>
            </a:pPr>
            <a:r>
              <a:rPr lang="fr-FR" sz="1600" dirty="0" smtClean="0"/>
              <a:t>Le 11 novembre, la flamme sera emmenée sur le monument de la place du souvenir à Annecy pour une cérémonie commémorative à 11H00.</a:t>
            </a:r>
          </a:p>
        </p:txBody>
      </p:sp>
      <p:sp>
        <p:nvSpPr>
          <p:cNvPr id="5" name="Espace réservé du contenu 2"/>
          <p:cNvSpPr txBox="1">
            <a:spLocks/>
          </p:cNvSpPr>
          <p:nvPr/>
        </p:nvSpPr>
        <p:spPr>
          <a:xfrm>
            <a:off x="0" y="1332907"/>
            <a:ext cx="12192000" cy="6466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sz="2400" dirty="0" smtClean="0"/>
              <a:t>Une course en relais de 140 km pour le 11 novembre.</a:t>
            </a:r>
          </a:p>
        </p:txBody>
      </p:sp>
      <p:pic>
        <p:nvPicPr>
          <p:cNvPr id="7" name="Imag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905616" y="124691"/>
            <a:ext cx="1161694" cy="1149927"/>
          </a:xfrm>
          <a:prstGeom prst="rect">
            <a:avLst/>
          </a:prstGeom>
        </p:spPr>
      </p:pic>
      <p:pic>
        <p:nvPicPr>
          <p:cNvPr id="6" name="Imag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39759" y="2173505"/>
            <a:ext cx="2411169" cy="3623094"/>
          </a:xfrm>
          <a:prstGeom prst="rect">
            <a:avLst/>
          </a:prstGeom>
        </p:spPr>
      </p:pic>
    </p:spTree>
    <p:extLst>
      <p:ext uri="{BB962C8B-B14F-4D97-AF65-F5344CB8AC3E}">
        <p14:creationId xmlns:p14="http://schemas.microsoft.com/office/powerpoint/2010/main" val="17848857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320" y="210958"/>
            <a:ext cx="8357061" cy="1325563"/>
          </a:xfrm>
        </p:spPr>
        <p:txBody>
          <a:bodyPr>
            <a:normAutofit/>
          </a:bodyPr>
          <a:lstStyle/>
          <a:p>
            <a:pPr lvl="0"/>
            <a:r>
              <a:rPr lang="fr-FR" sz="2800" dirty="0" smtClean="0"/>
              <a:t>2. Les </a:t>
            </a:r>
            <a:r>
              <a:rPr lang="fr-FR" sz="2800" dirty="0"/>
              <a:t>objectifs du </a:t>
            </a:r>
            <a:r>
              <a:rPr lang="fr-FR" sz="2800" i="1" dirty="0"/>
              <a:t>Relais de la Flamme en Haute-Savoie</a:t>
            </a:r>
            <a:endParaRPr lang="fr-FR" sz="2800" dirty="0"/>
          </a:p>
        </p:txBody>
      </p:sp>
      <p:sp>
        <p:nvSpPr>
          <p:cNvPr id="3" name="Espace réservé du contenu 2"/>
          <p:cNvSpPr>
            <a:spLocks noGrp="1"/>
          </p:cNvSpPr>
          <p:nvPr>
            <p:ph idx="1"/>
          </p:nvPr>
        </p:nvSpPr>
        <p:spPr>
          <a:xfrm>
            <a:off x="644451" y="3733894"/>
            <a:ext cx="10515600" cy="2837184"/>
          </a:xfrm>
        </p:spPr>
        <p:txBody>
          <a:bodyPr>
            <a:normAutofit/>
          </a:bodyPr>
          <a:lstStyle/>
          <a:p>
            <a:pPr marL="0" indent="0">
              <a:lnSpc>
                <a:spcPct val="100000"/>
              </a:lnSpc>
              <a:buNone/>
            </a:pPr>
            <a:r>
              <a:rPr lang="fr-FR" sz="1600" b="1" dirty="0" smtClean="0"/>
              <a:t>Partager un moment fort</a:t>
            </a:r>
          </a:p>
          <a:p>
            <a:pPr marL="0" indent="0" algn="just">
              <a:lnSpc>
                <a:spcPct val="100000"/>
              </a:lnSpc>
              <a:buNone/>
            </a:pPr>
            <a:r>
              <a:rPr lang="fr-FR" sz="1600" dirty="0" smtClean="0"/>
              <a:t>Le 27</a:t>
            </a:r>
            <a:r>
              <a:rPr lang="fr-FR" sz="1600" baseline="30000" dirty="0" smtClean="0"/>
              <a:t>e</a:t>
            </a:r>
            <a:r>
              <a:rPr lang="fr-FR" sz="1600" dirty="0" smtClean="0"/>
              <a:t> BCA invitera les acteurs institutionnels et associatifs de la Haute-Savoie à venir participer à ce relais. Tous pourront partager un moment symbolique aux côtés de nos soldats. Cet évènement sera le moment idéal pour transmettre aux plus jeunes des valeurs de civisme, de respect, de solidarité, d’engagement et de courage. Cet évènement créera les conditions d’une belle rencontre entre les militaires et la population locale.</a:t>
            </a:r>
          </a:p>
          <a:p>
            <a:pPr marL="0" indent="0" algn="just">
              <a:lnSpc>
                <a:spcPct val="100000"/>
              </a:lnSpc>
              <a:buNone/>
            </a:pPr>
            <a:r>
              <a:rPr lang="fr-FR" sz="1600" b="1" dirty="0" smtClean="0"/>
              <a:t>Se remémorer l’histoire du département</a:t>
            </a:r>
          </a:p>
          <a:p>
            <a:pPr marL="0" indent="0" algn="just">
              <a:lnSpc>
                <a:spcPct val="100000"/>
              </a:lnSpc>
              <a:buNone/>
            </a:pPr>
            <a:r>
              <a:rPr lang="fr-FR" sz="1600" dirty="0" smtClean="0"/>
              <a:t>Le </a:t>
            </a:r>
            <a:r>
              <a:rPr lang="fr-FR" sz="1600" i="1" dirty="0" smtClean="0"/>
              <a:t>Relais de la Flamme en Haute-Savoie</a:t>
            </a:r>
            <a:r>
              <a:rPr lang="fr-FR" sz="1600" dirty="0" smtClean="0"/>
              <a:t> sera également l’occasion de rendre un hommage particulier à tous les combattants haut-savoyards et donc de transmettre ou de rappeler l’histoire des combats de la Haute-Savoie. Cette partie de l’identité du département sera donc mise en avant.</a:t>
            </a:r>
          </a:p>
        </p:txBody>
      </p:sp>
      <p:pic>
        <p:nvPicPr>
          <p:cNvPr id="4" name="Imag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62605" y="1638826"/>
            <a:ext cx="3050772" cy="2232352"/>
          </a:xfrm>
          <a:prstGeom prst="rect">
            <a:avLst/>
          </a:prstGeom>
        </p:spPr>
      </p:pic>
      <p:sp>
        <p:nvSpPr>
          <p:cNvPr id="7" name="Espace réservé du contenu 2"/>
          <p:cNvSpPr txBox="1">
            <a:spLocks/>
          </p:cNvSpPr>
          <p:nvPr/>
        </p:nvSpPr>
        <p:spPr>
          <a:xfrm>
            <a:off x="644451" y="1942957"/>
            <a:ext cx="7653251" cy="16886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fr-FR" sz="1600" b="1" dirty="0"/>
              <a:t>Rendre hommage à nos morts au combat</a:t>
            </a:r>
          </a:p>
          <a:p>
            <a:pPr marL="0" indent="0" algn="just">
              <a:lnSpc>
                <a:spcPct val="100000"/>
              </a:lnSpc>
              <a:buNone/>
            </a:pPr>
            <a:r>
              <a:rPr lang="fr-FR" sz="1600" dirty="0"/>
              <a:t>Comme évoqué précédemment, le 11 novembre est la journée que nous consacrons à la mémoire de nos soldats morts au combat ou en opérations extérieures. Notre évènement, d’une ampleur départementale, permettra de fédérer autour du souvenir et sera l’occasion, pour la population, de montrer leur soutien auprès des combattants d’hier et d’aujourd’hui. </a:t>
            </a:r>
          </a:p>
        </p:txBody>
      </p:sp>
      <p:pic>
        <p:nvPicPr>
          <p:cNvPr id="6" name="Imag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05616" y="124691"/>
            <a:ext cx="1161694" cy="1149927"/>
          </a:xfrm>
          <a:prstGeom prst="rect">
            <a:avLst/>
          </a:prstGeom>
        </p:spPr>
      </p:pic>
    </p:spTree>
    <p:extLst>
      <p:ext uri="{BB962C8B-B14F-4D97-AF65-F5344CB8AC3E}">
        <p14:creationId xmlns:p14="http://schemas.microsoft.com/office/powerpoint/2010/main" val="819696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269382" y="3424988"/>
            <a:ext cx="9307484" cy="2387600"/>
          </a:xfrm>
        </p:spPr>
        <p:txBody>
          <a:bodyPr>
            <a:normAutofit/>
          </a:bodyPr>
          <a:lstStyle/>
          <a:p>
            <a:r>
              <a:rPr lang="fr-FR" sz="4800" dirty="0" smtClean="0">
                <a:latin typeface="+mn-lt"/>
              </a:rPr>
              <a:t>3. Le parcours du relais</a:t>
            </a:r>
            <a:endParaRPr lang="fr-FR" sz="4800" dirty="0">
              <a:latin typeface="+mn-lt"/>
            </a:endParaRPr>
          </a:p>
        </p:txBody>
      </p:sp>
      <p:pic>
        <p:nvPicPr>
          <p:cNvPr id="4" name="Imag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05616" y="124691"/>
            <a:ext cx="1161694" cy="1149927"/>
          </a:xfrm>
          <a:prstGeom prst="rect">
            <a:avLst/>
          </a:prstGeom>
        </p:spPr>
      </p:pic>
      <p:pic>
        <p:nvPicPr>
          <p:cNvPr id="3" name="Imag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30117" y="762479"/>
            <a:ext cx="5986013" cy="3990675"/>
          </a:xfrm>
          <a:prstGeom prst="rect">
            <a:avLst/>
          </a:prstGeom>
        </p:spPr>
      </p:pic>
    </p:spTree>
    <p:extLst>
      <p:ext uri="{BB962C8B-B14F-4D97-AF65-F5344CB8AC3E}">
        <p14:creationId xmlns:p14="http://schemas.microsoft.com/office/powerpoint/2010/main" val="38787680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e 34"/>
          <p:cNvGrpSpPr/>
          <p:nvPr/>
        </p:nvGrpSpPr>
        <p:grpSpPr>
          <a:xfrm>
            <a:off x="0" y="0"/>
            <a:ext cx="12191999" cy="6861643"/>
            <a:chOff x="0" y="0"/>
            <a:chExt cx="12191999" cy="6861643"/>
          </a:xfrm>
        </p:grpSpPr>
        <p:pic>
          <p:nvPicPr>
            <p:cNvPr id="2" name="Image 1"/>
            <p:cNvPicPr>
              <a:picLocks noChangeAspect="1"/>
            </p:cNvPicPr>
            <p:nvPr/>
          </p:nvPicPr>
          <p:blipFill rotWithShape="1">
            <a:blip r:embed="rId3">
              <a:extLst>
                <a:ext uri="{28A0092B-C50C-407E-A947-70E740481C1C}">
                  <a14:useLocalDpi xmlns:a14="http://schemas.microsoft.com/office/drawing/2010/main" val="0"/>
                </a:ext>
              </a:extLst>
            </a:blip>
            <a:srcRect l="9394"/>
            <a:stretch/>
          </p:blipFill>
          <p:spPr>
            <a:xfrm>
              <a:off x="0" y="0"/>
              <a:ext cx="12191999" cy="6861643"/>
            </a:xfrm>
            <a:prstGeom prst="rect">
              <a:avLst/>
            </a:prstGeom>
          </p:spPr>
        </p:pic>
        <p:sp>
          <p:nvSpPr>
            <p:cNvPr id="3" name="ZoneTexte 2"/>
            <p:cNvSpPr txBox="1"/>
            <p:nvPr/>
          </p:nvSpPr>
          <p:spPr>
            <a:xfrm>
              <a:off x="107565" y="4800766"/>
              <a:ext cx="3004071" cy="1077218"/>
            </a:xfrm>
            <a:prstGeom prst="rect">
              <a:avLst/>
            </a:prstGeom>
            <a:solidFill>
              <a:schemeClr val="bg1"/>
            </a:solidFill>
            <a:ln w="12700">
              <a:solidFill>
                <a:schemeClr val="tx1"/>
              </a:solidFill>
            </a:ln>
          </p:spPr>
          <p:txBody>
            <a:bodyPr wrap="square" rtlCol="0">
              <a:spAutoFit/>
            </a:bodyPr>
            <a:lstStyle/>
            <a:p>
              <a:pPr algn="just"/>
              <a:r>
                <a:rPr lang="fr-FR" sz="1600" b="1" dirty="0" smtClean="0"/>
                <a:t>Tronçon Chamonix </a:t>
              </a:r>
              <a:r>
                <a:rPr lang="fr-FR" sz="1600" b="1" dirty="0"/>
                <a:t>– </a:t>
              </a:r>
              <a:r>
                <a:rPr lang="fr-FR" sz="1600" b="1" dirty="0" err="1" smtClean="0"/>
                <a:t>Magland</a:t>
              </a:r>
              <a:endParaRPr lang="fr-FR" sz="1600" b="1" dirty="0" smtClean="0"/>
            </a:p>
            <a:p>
              <a:pPr algn="just"/>
              <a:r>
                <a:rPr lang="fr-FR" sz="1600" dirty="0" smtClean="0"/>
                <a:t>Officier rayonnement EMHM : </a:t>
              </a:r>
            </a:p>
            <a:p>
              <a:pPr algn="just"/>
              <a:r>
                <a:rPr lang="fr-FR" sz="1600" dirty="0" smtClean="0"/>
                <a:t>LTN DREVET 04 50 53 76 02</a:t>
              </a:r>
            </a:p>
            <a:p>
              <a:pPr algn="just"/>
              <a:r>
                <a:rPr lang="fr-FR" sz="1600" dirty="0" smtClean="0">
                  <a:hlinkClick r:id="rId4"/>
                </a:rPr>
                <a:t>erwann.drevet@intradef.gouv.fr</a:t>
              </a:r>
              <a:r>
                <a:rPr lang="fr-FR" sz="1600" dirty="0" smtClean="0"/>
                <a:t> </a:t>
              </a:r>
            </a:p>
          </p:txBody>
        </p:sp>
        <p:sp>
          <p:nvSpPr>
            <p:cNvPr id="4" name="ZoneTexte 3"/>
            <p:cNvSpPr txBox="1"/>
            <p:nvPr/>
          </p:nvSpPr>
          <p:spPr>
            <a:xfrm>
              <a:off x="5758629" y="77327"/>
              <a:ext cx="2357185" cy="400110"/>
            </a:xfrm>
            <a:prstGeom prst="rect">
              <a:avLst/>
            </a:prstGeom>
            <a:solidFill>
              <a:schemeClr val="bg1"/>
            </a:solidFill>
            <a:ln>
              <a:solidFill>
                <a:schemeClr val="tx1"/>
              </a:solidFill>
            </a:ln>
          </p:spPr>
          <p:txBody>
            <a:bodyPr wrap="square" rtlCol="0">
              <a:spAutoFit/>
            </a:bodyPr>
            <a:lstStyle/>
            <a:p>
              <a:pPr algn="ctr"/>
              <a:r>
                <a:rPr lang="fr-FR" sz="2000" b="1" dirty="0" smtClean="0">
                  <a:solidFill>
                    <a:srgbClr val="FF0000"/>
                  </a:solidFill>
                </a:rPr>
                <a:t>Parcours EMHM</a:t>
              </a:r>
              <a:endParaRPr lang="fr-FR" sz="2000" b="1" dirty="0">
                <a:solidFill>
                  <a:srgbClr val="FF0000"/>
                </a:solidFill>
              </a:endParaRPr>
            </a:p>
          </p:txBody>
        </p:sp>
        <p:sp>
          <p:nvSpPr>
            <p:cNvPr id="5" name="ZoneTexte 4"/>
            <p:cNvSpPr txBox="1"/>
            <p:nvPr/>
          </p:nvSpPr>
          <p:spPr>
            <a:xfrm>
              <a:off x="94188" y="77327"/>
              <a:ext cx="5499396" cy="400110"/>
            </a:xfrm>
            <a:prstGeom prst="rect">
              <a:avLst/>
            </a:prstGeom>
            <a:solidFill>
              <a:schemeClr val="bg1"/>
            </a:solidFill>
            <a:ln>
              <a:solidFill>
                <a:schemeClr val="tx1"/>
              </a:solidFill>
            </a:ln>
          </p:spPr>
          <p:txBody>
            <a:bodyPr wrap="square" rtlCol="0">
              <a:spAutoFit/>
            </a:bodyPr>
            <a:lstStyle/>
            <a:p>
              <a:pPr algn="ctr"/>
              <a:r>
                <a:rPr lang="fr-FR" sz="2000" b="1" dirty="0" smtClean="0"/>
                <a:t>Relais de la flamme : CHAMONIX </a:t>
              </a:r>
              <a:r>
                <a:rPr lang="fr-FR" sz="2000" b="1" dirty="0"/>
                <a:t>– </a:t>
              </a:r>
              <a:r>
                <a:rPr lang="fr-FR" sz="2000" b="1" dirty="0" smtClean="0"/>
                <a:t>MAGLAND</a:t>
              </a:r>
              <a:endParaRPr lang="fr-FR" sz="2000" b="1" dirty="0"/>
            </a:p>
          </p:txBody>
        </p:sp>
        <p:sp>
          <p:nvSpPr>
            <p:cNvPr id="6" name="ZoneTexte 5"/>
            <p:cNvSpPr txBox="1"/>
            <p:nvPr/>
          </p:nvSpPr>
          <p:spPr>
            <a:xfrm>
              <a:off x="9446415" y="5938577"/>
              <a:ext cx="2702857"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sz="1600" dirty="0" smtClean="0">
                  <a:solidFill>
                    <a:schemeClr val="tx1"/>
                  </a:solidFill>
                </a:rPr>
                <a:t>Distance : 41km</a:t>
              </a:r>
              <a:endParaRPr lang="fr-FR" sz="1600" dirty="0">
                <a:solidFill>
                  <a:schemeClr val="tx1"/>
                </a:solidFill>
              </a:endParaRPr>
            </a:p>
          </p:txBody>
        </p:sp>
        <p:grpSp>
          <p:nvGrpSpPr>
            <p:cNvPr id="7" name="Groupe 6"/>
            <p:cNvGrpSpPr/>
            <p:nvPr/>
          </p:nvGrpSpPr>
          <p:grpSpPr>
            <a:xfrm>
              <a:off x="111957" y="5987987"/>
              <a:ext cx="3690113" cy="777653"/>
              <a:chOff x="65486" y="1741082"/>
              <a:chExt cx="3934076" cy="777653"/>
            </a:xfrm>
          </p:grpSpPr>
          <p:sp>
            <p:nvSpPr>
              <p:cNvPr id="8" name="Rectangle 7"/>
              <p:cNvSpPr/>
              <p:nvPr/>
            </p:nvSpPr>
            <p:spPr>
              <a:xfrm>
                <a:off x="65486" y="1741082"/>
                <a:ext cx="3934076" cy="77765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solidFill>
                      <a:schemeClr val="tx1"/>
                    </a:solidFill>
                  </a:rPr>
                  <a:t>Légende :</a:t>
                </a:r>
                <a:endParaRPr lang="fr-FR" sz="1200" b="1" dirty="0">
                  <a:solidFill>
                    <a:schemeClr val="tx1"/>
                  </a:solidFill>
                </a:endParaRPr>
              </a:p>
              <a:p>
                <a:r>
                  <a:rPr lang="fr-FR" sz="1200" dirty="0">
                    <a:solidFill>
                      <a:schemeClr val="tx1"/>
                    </a:solidFill>
                  </a:rPr>
                  <a:t>	</a:t>
                </a:r>
                <a:endParaRPr lang="fr-FR" sz="1100" dirty="0">
                  <a:solidFill>
                    <a:schemeClr val="tx1"/>
                  </a:solidFill>
                </a:endParaRPr>
              </a:p>
              <a:p>
                <a:pPr algn="ctr"/>
                <a:endParaRPr lang="fr-FR" sz="1100" dirty="0"/>
              </a:p>
              <a:p>
                <a:pPr algn="ctr"/>
                <a:endParaRPr lang="fr-FR" sz="1100" dirty="0"/>
              </a:p>
            </p:txBody>
          </p:sp>
          <p:sp>
            <p:nvSpPr>
              <p:cNvPr id="9" name="Ellipse 8"/>
              <p:cNvSpPr/>
              <p:nvPr/>
            </p:nvSpPr>
            <p:spPr>
              <a:xfrm>
                <a:off x="331777" y="2064408"/>
                <a:ext cx="151302" cy="154070"/>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614067" y="1948437"/>
                <a:ext cx="2862595" cy="325706"/>
              </a:xfrm>
              <a:prstGeom prst="rect">
                <a:avLst/>
              </a:prstGeom>
              <a:noFill/>
            </p:spPr>
            <p:txBody>
              <a:bodyPr wrap="square" rtlCol="0">
                <a:spAutoFit/>
              </a:bodyPr>
              <a:lstStyle/>
              <a:p>
                <a:r>
                  <a:rPr lang="fr-FR" sz="1200" dirty="0"/>
                  <a:t>Flamme du souvenir au monument aux </a:t>
                </a:r>
                <a:r>
                  <a:rPr lang="fr-FR" sz="1200" dirty="0" smtClean="0"/>
                  <a:t>morts et passage de relais</a:t>
                </a:r>
                <a:endParaRPr lang="fr-FR" sz="1200" dirty="0"/>
              </a:p>
            </p:txBody>
          </p:sp>
        </p:grpSp>
        <p:sp>
          <p:nvSpPr>
            <p:cNvPr id="13" name="Rectangle 12"/>
            <p:cNvSpPr/>
            <p:nvPr/>
          </p:nvSpPr>
          <p:spPr>
            <a:xfrm>
              <a:off x="8690350" y="4751495"/>
              <a:ext cx="915009" cy="3527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smtClean="0">
                  <a:solidFill>
                    <a:schemeClr val="tx1"/>
                  </a:solidFill>
                </a:rPr>
                <a:t>Chamonix</a:t>
              </a:r>
            </a:p>
            <a:p>
              <a:pPr algn="ctr"/>
              <a:r>
                <a:rPr lang="fr-FR" sz="900" dirty="0" smtClean="0">
                  <a:solidFill>
                    <a:schemeClr val="tx1"/>
                  </a:solidFill>
                </a:rPr>
                <a:t>07/11 09h00</a:t>
              </a:r>
              <a:endParaRPr lang="fr-FR" sz="900" dirty="0">
                <a:solidFill>
                  <a:schemeClr val="tx1"/>
                </a:solidFill>
              </a:endParaRPr>
            </a:p>
          </p:txBody>
        </p:sp>
        <p:sp>
          <p:nvSpPr>
            <p:cNvPr id="14" name="Rectangle 13"/>
            <p:cNvSpPr/>
            <p:nvPr/>
          </p:nvSpPr>
          <p:spPr>
            <a:xfrm>
              <a:off x="2185340" y="3784672"/>
              <a:ext cx="930688" cy="3527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smtClean="0">
                  <a:solidFill>
                    <a:schemeClr val="tx1"/>
                  </a:solidFill>
                </a:rPr>
                <a:t>Sallanches</a:t>
              </a:r>
            </a:p>
            <a:p>
              <a:pPr algn="ctr"/>
              <a:r>
                <a:rPr lang="fr-FR" sz="900" dirty="0" smtClean="0">
                  <a:solidFill>
                    <a:schemeClr val="tx1"/>
                  </a:solidFill>
                </a:rPr>
                <a:t>07/11 13h00</a:t>
              </a:r>
              <a:endParaRPr lang="fr-FR" sz="900" dirty="0">
                <a:solidFill>
                  <a:schemeClr val="tx1"/>
                </a:solidFill>
              </a:endParaRPr>
            </a:p>
          </p:txBody>
        </p:sp>
        <p:sp>
          <p:nvSpPr>
            <p:cNvPr id="16" name="Rectangle 15"/>
            <p:cNvSpPr/>
            <p:nvPr/>
          </p:nvSpPr>
          <p:spPr>
            <a:xfrm>
              <a:off x="5030258" y="5434009"/>
              <a:ext cx="1162190" cy="43808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smtClean="0">
                  <a:solidFill>
                    <a:schemeClr val="tx1"/>
                  </a:solidFill>
                </a:rPr>
                <a:t>St Gervais les Bains</a:t>
              </a:r>
            </a:p>
            <a:p>
              <a:pPr algn="ctr"/>
              <a:r>
                <a:rPr lang="fr-FR" sz="900" dirty="0" smtClean="0">
                  <a:solidFill>
                    <a:schemeClr val="tx1"/>
                  </a:solidFill>
                </a:rPr>
                <a:t>09/11 12h00</a:t>
              </a:r>
              <a:endParaRPr lang="fr-FR" sz="900" dirty="0">
                <a:solidFill>
                  <a:schemeClr val="tx1"/>
                </a:solidFill>
              </a:endParaRPr>
            </a:p>
          </p:txBody>
        </p:sp>
        <p:sp>
          <p:nvSpPr>
            <p:cNvPr id="20" name="Rectangle 19"/>
            <p:cNvSpPr/>
            <p:nvPr/>
          </p:nvSpPr>
          <p:spPr>
            <a:xfrm>
              <a:off x="7158896" y="5590377"/>
              <a:ext cx="878162" cy="3527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smtClean="0">
                  <a:solidFill>
                    <a:schemeClr val="tx1"/>
                  </a:solidFill>
                </a:rPr>
                <a:t>Les Houches</a:t>
              </a:r>
            </a:p>
            <a:p>
              <a:pPr algn="ctr"/>
              <a:r>
                <a:rPr lang="fr-FR" sz="900" dirty="0" smtClean="0">
                  <a:solidFill>
                    <a:schemeClr val="tx1"/>
                  </a:solidFill>
                </a:rPr>
                <a:t>07/11 10h00</a:t>
              </a:r>
              <a:endParaRPr lang="fr-FR" sz="900" dirty="0">
                <a:solidFill>
                  <a:schemeClr val="tx1"/>
                </a:solidFill>
              </a:endParaRPr>
            </a:p>
          </p:txBody>
        </p:sp>
        <p:sp>
          <p:nvSpPr>
            <p:cNvPr id="24" name="Rectangle 23"/>
            <p:cNvSpPr/>
            <p:nvPr/>
          </p:nvSpPr>
          <p:spPr>
            <a:xfrm>
              <a:off x="3127420" y="705750"/>
              <a:ext cx="1315272" cy="6477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smtClean="0">
                  <a:solidFill>
                    <a:schemeClr val="tx1"/>
                  </a:solidFill>
                </a:rPr>
                <a:t>MAGLAND</a:t>
              </a:r>
            </a:p>
            <a:p>
              <a:pPr algn="ctr"/>
              <a:r>
                <a:rPr lang="fr-FR" sz="900" b="1" dirty="0" smtClean="0">
                  <a:solidFill>
                    <a:schemeClr val="tx1"/>
                  </a:solidFill>
                </a:rPr>
                <a:t> Relais EMHM / 27 BCA</a:t>
              </a:r>
            </a:p>
            <a:p>
              <a:pPr algn="ctr"/>
              <a:r>
                <a:rPr lang="fr-FR" sz="900" b="1" dirty="0" smtClean="0">
                  <a:solidFill>
                    <a:schemeClr val="tx1"/>
                  </a:solidFill>
                </a:rPr>
                <a:t>07/11 14h00 </a:t>
              </a:r>
              <a:endParaRPr lang="fr-FR" sz="900" b="1" dirty="0">
                <a:solidFill>
                  <a:schemeClr val="tx1"/>
                </a:solidFill>
              </a:endParaRPr>
            </a:p>
          </p:txBody>
        </p:sp>
        <p:sp>
          <p:nvSpPr>
            <p:cNvPr id="27" name="Forme libre 26"/>
            <p:cNvSpPr/>
            <p:nvPr/>
          </p:nvSpPr>
          <p:spPr>
            <a:xfrm>
              <a:off x="7278255" y="4747491"/>
              <a:ext cx="1274618" cy="722379"/>
            </a:xfrm>
            <a:custGeom>
              <a:avLst/>
              <a:gdLst>
                <a:gd name="connsiteX0" fmla="*/ 1274618 w 1274618"/>
                <a:gd name="connsiteY0" fmla="*/ 0 h 722379"/>
                <a:gd name="connsiteX1" fmla="*/ 1200727 w 1274618"/>
                <a:gd name="connsiteY1" fmla="*/ 9236 h 722379"/>
                <a:gd name="connsiteX2" fmla="*/ 1191490 w 1274618"/>
                <a:gd name="connsiteY2" fmla="*/ 46182 h 722379"/>
                <a:gd name="connsiteX3" fmla="*/ 1136072 w 1274618"/>
                <a:gd name="connsiteY3" fmla="*/ 55418 h 722379"/>
                <a:gd name="connsiteX4" fmla="*/ 1108363 w 1274618"/>
                <a:gd name="connsiteY4" fmla="*/ 83127 h 722379"/>
                <a:gd name="connsiteX5" fmla="*/ 1043709 w 1274618"/>
                <a:gd name="connsiteY5" fmla="*/ 101600 h 722379"/>
                <a:gd name="connsiteX6" fmla="*/ 932872 w 1274618"/>
                <a:gd name="connsiteY6" fmla="*/ 129309 h 722379"/>
                <a:gd name="connsiteX7" fmla="*/ 886690 w 1274618"/>
                <a:gd name="connsiteY7" fmla="*/ 157018 h 722379"/>
                <a:gd name="connsiteX8" fmla="*/ 803563 w 1274618"/>
                <a:gd name="connsiteY8" fmla="*/ 184727 h 722379"/>
                <a:gd name="connsiteX9" fmla="*/ 748145 w 1274618"/>
                <a:gd name="connsiteY9" fmla="*/ 249382 h 722379"/>
                <a:gd name="connsiteX10" fmla="*/ 720436 w 1274618"/>
                <a:gd name="connsiteY10" fmla="*/ 258618 h 722379"/>
                <a:gd name="connsiteX11" fmla="*/ 618836 w 1274618"/>
                <a:gd name="connsiteY11" fmla="*/ 304800 h 722379"/>
                <a:gd name="connsiteX12" fmla="*/ 563418 w 1274618"/>
                <a:gd name="connsiteY12" fmla="*/ 341745 h 722379"/>
                <a:gd name="connsiteX13" fmla="*/ 535709 w 1274618"/>
                <a:gd name="connsiteY13" fmla="*/ 369454 h 722379"/>
                <a:gd name="connsiteX14" fmla="*/ 498763 w 1274618"/>
                <a:gd name="connsiteY14" fmla="*/ 397164 h 722379"/>
                <a:gd name="connsiteX15" fmla="*/ 424872 w 1274618"/>
                <a:gd name="connsiteY15" fmla="*/ 480291 h 722379"/>
                <a:gd name="connsiteX16" fmla="*/ 378690 w 1274618"/>
                <a:gd name="connsiteY16" fmla="*/ 489527 h 722379"/>
                <a:gd name="connsiteX17" fmla="*/ 323272 w 1274618"/>
                <a:gd name="connsiteY17" fmla="*/ 544945 h 722379"/>
                <a:gd name="connsiteX18" fmla="*/ 286327 w 1274618"/>
                <a:gd name="connsiteY18" fmla="*/ 563418 h 722379"/>
                <a:gd name="connsiteX19" fmla="*/ 258618 w 1274618"/>
                <a:gd name="connsiteY19" fmla="*/ 591127 h 722379"/>
                <a:gd name="connsiteX20" fmla="*/ 203200 w 1274618"/>
                <a:gd name="connsiteY20" fmla="*/ 609600 h 722379"/>
                <a:gd name="connsiteX21" fmla="*/ 147781 w 1274618"/>
                <a:gd name="connsiteY21" fmla="*/ 646545 h 722379"/>
                <a:gd name="connsiteX22" fmla="*/ 92363 w 1274618"/>
                <a:gd name="connsiteY22" fmla="*/ 665018 h 722379"/>
                <a:gd name="connsiteX23" fmla="*/ 27709 w 1274618"/>
                <a:gd name="connsiteY23" fmla="*/ 701964 h 722379"/>
                <a:gd name="connsiteX24" fmla="*/ 0 w 1274618"/>
                <a:gd name="connsiteY24" fmla="*/ 711200 h 722379"/>
                <a:gd name="connsiteX25" fmla="*/ 27709 w 1274618"/>
                <a:gd name="connsiteY25" fmla="*/ 711200 h 72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74618" h="722379">
                  <a:moveTo>
                    <a:pt x="1274618" y="0"/>
                  </a:moveTo>
                  <a:cubicBezTo>
                    <a:pt x="1249988" y="3079"/>
                    <a:pt x="1222425" y="-2819"/>
                    <a:pt x="1200727" y="9236"/>
                  </a:cubicBezTo>
                  <a:cubicBezTo>
                    <a:pt x="1189630" y="15401"/>
                    <a:pt x="1201820" y="38804"/>
                    <a:pt x="1191490" y="46182"/>
                  </a:cubicBezTo>
                  <a:cubicBezTo>
                    <a:pt x="1176251" y="57067"/>
                    <a:pt x="1154545" y="52339"/>
                    <a:pt x="1136072" y="55418"/>
                  </a:cubicBezTo>
                  <a:cubicBezTo>
                    <a:pt x="1126836" y="64654"/>
                    <a:pt x="1120046" y="77285"/>
                    <a:pt x="1108363" y="83127"/>
                  </a:cubicBezTo>
                  <a:cubicBezTo>
                    <a:pt x="1088316" y="93151"/>
                    <a:pt x="1065132" y="95008"/>
                    <a:pt x="1043709" y="101600"/>
                  </a:cubicBezTo>
                  <a:cubicBezTo>
                    <a:pt x="957220" y="128212"/>
                    <a:pt x="1020292" y="114740"/>
                    <a:pt x="932872" y="129309"/>
                  </a:cubicBezTo>
                  <a:cubicBezTo>
                    <a:pt x="917478" y="138545"/>
                    <a:pt x="902747" y="148989"/>
                    <a:pt x="886690" y="157018"/>
                  </a:cubicBezTo>
                  <a:cubicBezTo>
                    <a:pt x="851906" y="174410"/>
                    <a:pt x="838843" y="175907"/>
                    <a:pt x="803563" y="184727"/>
                  </a:cubicBezTo>
                  <a:cubicBezTo>
                    <a:pt x="785812" y="211352"/>
                    <a:pt x="776649" y="229022"/>
                    <a:pt x="748145" y="249382"/>
                  </a:cubicBezTo>
                  <a:cubicBezTo>
                    <a:pt x="740223" y="255041"/>
                    <a:pt x="729299" y="254589"/>
                    <a:pt x="720436" y="258618"/>
                  </a:cubicBezTo>
                  <a:cubicBezTo>
                    <a:pt x="606862" y="310243"/>
                    <a:pt x="683621" y="283206"/>
                    <a:pt x="618836" y="304800"/>
                  </a:cubicBezTo>
                  <a:cubicBezTo>
                    <a:pt x="530441" y="393195"/>
                    <a:pt x="643620" y="288278"/>
                    <a:pt x="563418" y="341745"/>
                  </a:cubicBezTo>
                  <a:cubicBezTo>
                    <a:pt x="552550" y="348991"/>
                    <a:pt x="545626" y="360953"/>
                    <a:pt x="535709" y="369454"/>
                  </a:cubicBezTo>
                  <a:cubicBezTo>
                    <a:pt x="524021" y="379473"/>
                    <a:pt x="509648" y="386279"/>
                    <a:pt x="498763" y="397164"/>
                  </a:cubicBezTo>
                  <a:cubicBezTo>
                    <a:pt x="472081" y="423846"/>
                    <a:pt x="473355" y="470595"/>
                    <a:pt x="424872" y="480291"/>
                  </a:cubicBezTo>
                  <a:lnTo>
                    <a:pt x="378690" y="489527"/>
                  </a:lnTo>
                  <a:cubicBezTo>
                    <a:pt x="360217" y="508000"/>
                    <a:pt x="346638" y="533262"/>
                    <a:pt x="323272" y="544945"/>
                  </a:cubicBezTo>
                  <a:cubicBezTo>
                    <a:pt x="310957" y="551103"/>
                    <a:pt x="297531" y="555415"/>
                    <a:pt x="286327" y="563418"/>
                  </a:cubicBezTo>
                  <a:cubicBezTo>
                    <a:pt x="275698" y="571010"/>
                    <a:pt x="270036" y="584783"/>
                    <a:pt x="258618" y="591127"/>
                  </a:cubicBezTo>
                  <a:cubicBezTo>
                    <a:pt x="241596" y="600583"/>
                    <a:pt x="203200" y="609600"/>
                    <a:pt x="203200" y="609600"/>
                  </a:cubicBezTo>
                  <a:cubicBezTo>
                    <a:pt x="184727" y="621915"/>
                    <a:pt x="167639" y="636616"/>
                    <a:pt x="147781" y="646545"/>
                  </a:cubicBezTo>
                  <a:cubicBezTo>
                    <a:pt x="130365" y="655253"/>
                    <a:pt x="92363" y="665018"/>
                    <a:pt x="92363" y="665018"/>
                  </a:cubicBezTo>
                  <a:cubicBezTo>
                    <a:pt x="64537" y="683569"/>
                    <a:pt x="60519" y="687903"/>
                    <a:pt x="27709" y="701964"/>
                  </a:cubicBezTo>
                  <a:cubicBezTo>
                    <a:pt x="18760" y="705799"/>
                    <a:pt x="9236" y="708121"/>
                    <a:pt x="0" y="711200"/>
                  </a:cubicBezTo>
                  <a:cubicBezTo>
                    <a:pt x="30630" y="721410"/>
                    <a:pt x="27709" y="730172"/>
                    <a:pt x="27709" y="71120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Forme libre 27"/>
            <p:cNvSpPr/>
            <p:nvPr/>
          </p:nvSpPr>
          <p:spPr>
            <a:xfrm>
              <a:off x="5089236" y="5227782"/>
              <a:ext cx="2050473" cy="341745"/>
            </a:xfrm>
            <a:custGeom>
              <a:avLst/>
              <a:gdLst>
                <a:gd name="connsiteX0" fmla="*/ 2050473 w 2050473"/>
                <a:gd name="connsiteY0" fmla="*/ 249382 h 341745"/>
                <a:gd name="connsiteX1" fmla="*/ 2004291 w 2050473"/>
                <a:gd name="connsiteY1" fmla="*/ 258618 h 341745"/>
                <a:gd name="connsiteX2" fmla="*/ 1874982 w 2050473"/>
                <a:gd name="connsiteY2" fmla="*/ 277091 h 341745"/>
                <a:gd name="connsiteX3" fmla="*/ 1856509 w 2050473"/>
                <a:gd name="connsiteY3" fmla="*/ 314036 h 341745"/>
                <a:gd name="connsiteX4" fmla="*/ 1791855 w 2050473"/>
                <a:gd name="connsiteY4" fmla="*/ 341745 h 341745"/>
                <a:gd name="connsiteX5" fmla="*/ 1662546 w 2050473"/>
                <a:gd name="connsiteY5" fmla="*/ 332509 h 341745"/>
                <a:gd name="connsiteX6" fmla="*/ 1607128 w 2050473"/>
                <a:gd name="connsiteY6" fmla="*/ 286327 h 341745"/>
                <a:gd name="connsiteX7" fmla="*/ 1579419 w 2050473"/>
                <a:gd name="connsiteY7" fmla="*/ 267854 h 341745"/>
                <a:gd name="connsiteX8" fmla="*/ 1533237 w 2050473"/>
                <a:gd name="connsiteY8" fmla="*/ 240145 h 341745"/>
                <a:gd name="connsiteX9" fmla="*/ 1431637 w 2050473"/>
                <a:gd name="connsiteY9" fmla="*/ 221673 h 341745"/>
                <a:gd name="connsiteX10" fmla="*/ 1293091 w 2050473"/>
                <a:gd name="connsiteY10" fmla="*/ 203200 h 341745"/>
                <a:gd name="connsiteX11" fmla="*/ 1265382 w 2050473"/>
                <a:gd name="connsiteY11" fmla="*/ 193963 h 341745"/>
                <a:gd name="connsiteX12" fmla="*/ 1237673 w 2050473"/>
                <a:gd name="connsiteY12" fmla="*/ 157018 h 341745"/>
                <a:gd name="connsiteX13" fmla="*/ 1136073 w 2050473"/>
                <a:gd name="connsiteY13" fmla="*/ 147782 h 341745"/>
                <a:gd name="connsiteX14" fmla="*/ 1071419 w 2050473"/>
                <a:gd name="connsiteY14" fmla="*/ 129309 h 341745"/>
                <a:gd name="connsiteX15" fmla="*/ 1062182 w 2050473"/>
                <a:gd name="connsiteY15" fmla="*/ 101600 h 341745"/>
                <a:gd name="connsiteX16" fmla="*/ 1034473 w 2050473"/>
                <a:gd name="connsiteY16" fmla="*/ 92363 h 341745"/>
                <a:gd name="connsiteX17" fmla="*/ 969819 w 2050473"/>
                <a:gd name="connsiteY17" fmla="*/ 0 h 341745"/>
                <a:gd name="connsiteX18" fmla="*/ 840509 w 2050473"/>
                <a:gd name="connsiteY18" fmla="*/ 27709 h 341745"/>
                <a:gd name="connsiteX19" fmla="*/ 738909 w 2050473"/>
                <a:gd name="connsiteY19" fmla="*/ 55418 h 341745"/>
                <a:gd name="connsiteX20" fmla="*/ 683491 w 2050473"/>
                <a:gd name="connsiteY20" fmla="*/ 92363 h 341745"/>
                <a:gd name="connsiteX21" fmla="*/ 655782 w 2050473"/>
                <a:gd name="connsiteY21" fmla="*/ 110836 h 341745"/>
                <a:gd name="connsiteX22" fmla="*/ 332509 w 2050473"/>
                <a:gd name="connsiteY22" fmla="*/ 120073 h 341745"/>
                <a:gd name="connsiteX23" fmla="*/ 240146 w 2050473"/>
                <a:gd name="connsiteY23" fmla="*/ 138545 h 341745"/>
                <a:gd name="connsiteX24" fmla="*/ 212437 w 2050473"/>
                <a:gd name="connsiteY24" fmla="*/ 147782 h 341745"/>
                <a:gd name="connsiteX25" fmla="*/ 129309 w 2050473"/>
                <a:gd name="connsiteY25" fmla="*/ 129309 h 341745"/>
                <a:gd name="connsiteX26" fmla="*/ 73891 w 2050473"/>
                <a:gd name="connsiteY26" fmla="*/ 73891 h 341745"/>
                <a:gd name="connsiteX27" fmla="*/ 36946 w 2050473"/>
                <a:gd name="connsiteY27" fmla="*/ 36945 h 341745"/>
                <a:gd name="connsiteX28" fmla="*/ 0 w 2050473"/>
                <a:gd name="connsiteY28" fmla="*/ 18473 h 3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50473" h="341745">
                  <a:moveTo>
                    <a:pt x="2050473" y="249382"/>
                  </a:moveTo>
                  <a:cubicBezTo>
                    <a:pt x="2035079" y="252461"/>
                    <a:pt x="2019852" y="256543"/>
                    <a:pt x="2004291" y="258618"/>
                  </a:cubicBezTo>
                  <a:cubicBezTo>
                    <a:pt x="1869304" y="276616"/>
                    <a:pt x="1954250" y="257273"/>
                    <a:pt x="1874982" y="277091"/>
                  </a:cubicBezTo>
                  <a:cubicBezTo>
                    <a:pt x="1868824" y="289406"/>
                    <a:pt x="1865324" y="303459"/>
                    <a:pt x="1856509" y="314036"/>
                  </a:cubicBezTo>
                  <a:cubicBezTo>
                    <a:pt x="1839723" y="334179"/>
                    <a:pt x="1815001" y="335959"/>
                    <a:pt x="1791855" y="341745"/>
                  </a:cubicBezTo>
                  <a:cubicBezTo>
                    <a:pt x="1748752" y="338666"/>
                    <a:pt x="1705171" y="339613"/>
                    <a:pt x="1662546" y="332509"/>
                  </a:cubicBezTo>
                  <a:cubicBezTo>
                    <a:pt x="1614989" y="324583"/>
                    <a:pt x="1633788" y="312987"/>
                    <a:pt x="1607128" y="286327"/>
                  </a:cubicBezTo>
                  <a:cubicBezTo>
                    <a:pt x="1599279" y="278477"/>
                    <a:pt x="1588832" y="273737"/>
                    <a:pt x="1579419" y="267854"/>
                  </a:cubicBezTo>
                  <a:cubicBezTo>
                    <a:pt x="1564195" y="258339"/>
                    <a:pt x="1549642" y="247436"/>
                    <a:pt x="1533237" y="240145"/>
                  </a:cubicBezTo>
                  <a:cubicBezTo>
                    <a:pt x="1511959" y="230688"/>
                    <a:pt x="1445768" y="224028"/>
                    <a:pt x="1431637" y="221673"/>
                  </a:cubicBezTo>
                  <a:cubicBezTo>
                    <a:pt x="1316846" y="202541"/>
                    <a:pt x="1476501" y="221540"/>
                    <a:pt x="1293091" y="203200"/>
                  </a:cubicBezTo>
                  <a:cubicBezTo>
                    <a:pt x="1283855" y="200121"/>
                    <a:pt x="1272861" y="200196"/>
                    <a:pt x="1265382" y="193963"/>
                  </a:cubicBezTo>
                  <a:cubicBezTo>
                    <a:pt x="1253556" y="184108"/>
                    <a:pt x="1252170" y="162195"/>
                    <a:pt x="1237673" y="157018"/>
                  </a:cubicBezTo>
                  <a:cubicBezTo>
                    <a:pt x="1205648" y="145581"/>
                    <a:pt x="1169940" y="150861"/>
                    <a:pt x="1136073" y="147782"/>
                  </a:cubicBezTo>
                  <a:cubicBezTo>
                    <a:pt x="1114522" y="141624"/>
                    <a:pt x="1090426" y="141188"/>
                    <a:pt x="1071419" y="129309"/>
                  </a:cubicBezTo>
                  <a:cubicBezTo>
                    <a:pt x="1063163" y="124149"/>
                    <a:pt x="1069066" y="108484"/>
                    <a:pt x="1062182" y="101600"/>
                  </a:cubicBezTo>
                  <a:cubicBezTo>
                    <a:pt x="1055298" y="94716"/>
                    <a:pt x="1043709" y="95442"/>
                    <a:pt x="1034473" y="92363"/>
                  </a:cubicBezTo>
                  <a:cubicBezTo>
                    <a:pt x="1002750" y="-2807"/>
                    <a:pt x="1035100" y="16320"/>
                    <a:pt x="969819" y="0"/>
                  </a:cubicBezTo>
                  <a:cubicBezTo>
                    <a:pt x="872572" y="32416"/>
                    <a:pt x="957024" y="8291"/>
                    <a:pt x="840509" y="27709"/>
                  </a:cubicBezTo>
                  <a:cubicBezTo>
                    <a:pt x="822899" y="30644"/>
                    <a:pt x="743234" y="54182"/>
                    <a:pt x="738909" y="55418"/>
                  </a:cubicBezTo>
                  <a:cubicBezTo>
                    <a:pt x="686381" y="107946"/>
                    <a:pt x="736960" y="65629"/>
                    <a:pt x="683491" y="92363"/>
                  </a:cubicBezTo>
                  <a:cubicBezTo>
                    <a:pt x="673562" y="97327"/>
                    <a:pt x="666848" y="109962"/>
                    <a:pt x="655782" y="110836"/>
                  </a:cubicBezTo>
                  <a:cubicBezTo>
                    <a:pt x="548315" y="119321"/>
                    <a:pt x="440267" y="116994"/>
                    <a:pt x="332509" y="120073"/>
                  </a:cubicBezTo>
                  <a:cubicBezTo>
                    <a:pt x="269904" y="140941"/>
                    <a:pt x="346286" y="117316"/>
                    <a:pt x="240146" y="138545"/>
                  </a:cubicBezTo>
                  <a:cubicBezTo>
                    <a:pt x="230599" y="140454"/>
                    <a:pt x="221673" y="144703"/>
                    <a:pt x="212437" y="147782"/>
                  </a:cubicBezTo>
                  <a:cubicBezTo>
                    <a:pt x="211037" y="147549"/>
                    <a:pt x="141710" y="138954"/>
                    <a:pt x="129309" y="129309"/>
                  </a:cubicBezTo>
                  <a:cubicBezTo>
                    <a:pt x="108688" y="113270"/>
                    <a:pt x="92364" y="92364"/>
                    <a:pt x="73891" y="73891"/>
                  </a:cubicBezTo>
                  <a:cubicBezTo>
                    <a:pt x="61576" y="61576"/>
                    <a:pt x="52524" y="44733"/>
                    <a:pt x="36946" y="36945"/>
                  </a:cubicBezTo>
                  <a:lnTo>
                    <a:pt x="0" y="18473"/>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p:cNvSpPr/>
            <p:nvPr/>
          </p:nvSpPr>
          <p:spPr>
            <a:xfrm>
              <a:off x="5031436" y="5162030"/>
              <a:ext cx="147217" cy="15859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21" name="Ellipse 20"/>
            <p:cNvSpPr/>
            <p:nvPr/>
          </p:nvSpPr>
          <p:spPr>
            <a:xfrm>
              <a:off x="7108095" y="5364923"/>
              <a:ext cx="147217" cy="15859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22" name="Ellipse 21"/>
            <p:cNvSpPr/>
            <p:nvPr/>
          </p:nvSpPr>
          <p:spPr>
            <a:xfrm>
              <a:off x="8505908" y="4609266"/>
              <a:ext cx="147217" cy="15859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29" name="Ellipse 28"/>
            <p:cNvSpPr/>
            <p:nvPr/>
          </p:nvSpPr>
          <p:spPr>
            <a:xfrm>
              <a:off x="2943257" y="1297198"/>
              <a:ext cx="147217" cy="15859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33" name="Forme libre 32"/>
            <p:cNvSpPr/>
            <p:nvPr/>
          </p:nvSpPr>
          <p:spPr>
            <a:xfrm>
              <a:off x="3315855" y="4211782"/>
              <a:ext cx="1717963" cy="1052945"/>
            </a:xfrm>
            <a:custGeom>
              <a:avLst/>
              <a:gdLst>
                <a:gd name="connsiteX0" fmla="*/ 0 w 1717963"/>
                <a:gd name="connsiteY0" fmla="*/ 0 h 1052945"/>
                <a:gd name="connsiteX1" fmla="*/ 46181 w 1717963"/>
                <a:gd name="connsiteY1" fmla="*/ 55418 h 1052945"/>
                <a:gd name="connsiteX2" fmla="*/ 92363 w 1717963"/>
                <a:gd name="connsiteY2" fmla="*/ 120073 h 1052945"/>
                <a:gd name="connsiteX3" fmla="*/ 120072 w 1717963"/>
                <a:gd name="connsiteY3" fmla="*/ 175491 h 1052945"/>
                <a:gd name="connsiteX4" fmla="*/ 147781 w 1717963"/>
                <a:gd name="connsiteY4" fmla="*/ 193963 h 1052945"/>
                <a:gd name="connsiteX5" fmla="*/ 184727 w 1717963"/>
                <a:gd name="connsiteY5" fmla="*/ 230909 h 1052945"/>
                <a:gd name="connsiteX6" fmla="*/ 221672 w 1717963"/>
                <a:gd name="connsiteY6" fmla="*/ 304800 h 1052945"/>
                <a:gd name="connsiteX7" fmla="*/ 240145 w 1717963"/>
                <a:gd name="connsiteY7" fmla="*/ 341745 h 1052945"/>
                <a:gd name="connsiteX8" fmla="*/ 249381 w 1717963"/>
                <a:gd name="connsiteY8" fmla="*/ 369454 h 1052945"/>
                <a:gd name="connsiteX9" fmla="*/ 314036 w 1717963"/>
                <a:gd name="connsiteY9" fmla="*/ 434109 h 1052945"/>
                <a:gd name="connsiteX10" fmla="*/ 323272 w 1717963"/>
                <a:gd name="connsiteY10" fmla="*/ 461818 h 1052945"/>
                <a:gd name="connsiteX11" fmla="*/ 350981 w 1717963"/>
                <a:gd name="connsiteY11" fmla="*/ 489527 h 1052945"/>
                <a:gd name="connsiteX12" fmla="*/ 378690 w 1717963"/>
                <a:gd name="connsiteY12" fmla="*/ 572654 h 1052945"/>
                <a:gd name="connsiteX13" fmla="*/ 406400 w 1717963"/>
                <a:gd name="connsiteY13" fmla="*/ 591127 h 1052945"/>
                <a:gd name="connsiteX14" fmla="*/ 424872 w 1717963"/>
                <a:gd name="connsiteY14" fmla="*/ 628073 h 1052945"/>
                <a:gd name="connsiteX15" fmla="*/ 461818 w 1717963"/>
                <a:gd name="connsiteY15" fmla="*/ 711200 h 1052945"/>
                <a:gd name="connsiteX16" fmla="*/ 489527 w 1717963"/>
                <a:gd name="connsiteY16" fmla="*/ 738909 h 1052945"/>
                <a:gd name="connsiteX17" fmla="*/ 517236 w 1717963"/>
                <a:gd name="connsiteY17" fmla="*/ 748145 h 1052945"/>
                <a:gd name="connsiteX18" fmla="*/ 554181 w 1717963"/>
                <a:gd name="connsiteY18" fmla="*/ 766618 h 1052945"/>
                <a:gd name="connsiteX19" fmla="*/ 581890 w 1717963"/>
                <a:gd name="connsiteY19" fmla="*/ 794327 h 1052945"/>
                <a:gd name="connsiteX20" fmla="*/ 692727 w 1717963"/>
                <a:gd name="connsiteY20" fmla="*/ 849745 h 1052945"/>
                <a:gd name="connsiteX21" fmla="*/ 748145 w 1717963"/>
                <a:gd name="connsiteY21" fmla="*/ 932873 h 1052945"/>
                <a:gd name="connsiteX22" fmla="*/ 766618 w 1717963"/>
                <a:gd name="connsiteY22" fmla="*/ 960582 h 1052945"/>
                <a:gd name="connsiteX23" fmla="*/ 803563 w 1717963"/>
                <a:gd name="connsiteY23" fmla="*/ 969818 h 1052945"/>
                <a:gd name="connsiteX24" fmla="*/ 831272 w 1717963"/>
                <a:gd name="connsiteY24" fmla="*/ 997527 h 1052945"/>
                <a:gd name="connsiteX25" fmla="*/ 960581 w 1717963"/>
                <a:gd name="connsiteY25" fmla="*/ 1016000 h 1052945"/>
                <a:gd name="connsiteX26" fmla="*/ 1006763 w 1717963"/>
                <a:gd name="connsiteY26" fmla="*/ 1025236 h 1052945"/>
                <a:gd name="connsiteX27" fmla="*/ 1034472 w 1717963"/>
                <a:gd name="connsiteY27" fmla="*/ 1034473 h 1052945"/>
                <a:gd name="connsiteX28" fmla="*/ 1293090 w 1717963"/>
                <a:gd name="connsiteY28" fmla="*/ 1052945 h 1052945"/>
                <a:gd name="connsiteX29" fmla="*/ 1671781 w 1717963"/>
                <a:gd name="connsiteY29" fmla="*/ 1006763 h 1052945"/>
                <a:gd name="connsiteX30" fmla="*/ 1717963 w 1717963"/>
                <a:gd name="connsiteY30" fmla="*/ 1006763 h 105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717963" h="1052945">
                  <a:moveTo>
                    <a:pt x="0" y="0"/>
                  </a:moveTo>
                  <a:cubicBezTo>
                    <a:pt x="15394" y="18473"/>
                    <a:pt x="32392" y="35719"/>
                    <a:pt x="46181" y="55418"/>
                  </a:cubicBezTo>
                  <a:cubicBezTo>
                    <a:pt x="102915" y="136467"/>
                    <a:pt x="24162" y="51870"/>
                    <a:pt x="92363" y="120073"/>
                  </a:cubicBezTo>
                  <a:cubicBezTo>
                    <a:pt x="99875" y="142607"/>
                    <a:pt x="102169" y="157588"/>
                    <a:pt x="120072" y="175491"/>
                  </a:cubicBezTo>
                  <a:cubicBezTo>
                    <a:pt x="127921" y="183340"/>
                    <a:pt x="138545" y="187806"/>
                    <a:pt x="147781" y="193963"/>
                  </a:cubicBezTo>
                  <a:cubicBezTo>
                    <a:pt x="180625" y="292491"/>
                    <a:pt x="127254" y="157015"/>
                    <a:pt x="184727" y="230909"/>
                  </a:cubicBezTo>
                  <a:cubicBezTo>
                    <a:pt x="201633" y="252646"/>
                    <a:pt x="209357" y="280170"/>
                    <a:pt x="221672" y="304800"/>
                  </a:cubicBezTo>
                  <a:cubicBezTo>
                    <a:pt x="227830" y="317115"/>
                    <a:pt x="235791" y="328683"/>
                    <a:pt x="240145" y="341745"/>
                  </a:cubicBezTo>
                  <a:cubicBezTo>
                    <a:pt x="243224" y="350981"/>
                    <a:pt x="243299" y="361852"/>
                    <a:pt x="249381" y="369454"/>
                  </a:cubicBezTo>
                  <a:cubicBezTo>
                    <a:pt x="268421" y="393254"/>
                    <a:pt x="314036" y="434109"/>
                    <a:pt x="314036" y="434109"/>
                  </a:cubicBezTo>
                  <a:cubicBezTo>
                    <a:pt x="317115" y="443345"/>
                    <a:pt x="317872" y="453717"/>
                    <a:pt x="323272" y="461818"/>
                  </a:cubicBezTo>
                  <a:cubicBezTo>
                    <a:pt x="330518" y="472686"/>
                    <a:pt x="345139" y="477844"/>
                    <a:pt x="350981" y="489527"/>
                  </a:cubicBezTo>
                  <a:cubicBezTo>
                    <a:pt x="378611" y="544785"/>
                    <a:pt x="339435" y="525548"/>
                    <a:pt x="378690" y="572654"/>
                  </a:cubicBezTo>
                  <a:cubicBezTo>
                    <a:pt x="385797" y="581182"/>
                    <a:pt x="397163" y="584969"/>
                    <a:pt x="406400" y="591127"/>
                  </a:cubicBezTo>
                  <a:cubicBezTo>
                    <a:pt x="412557" y="603442"/>
                    <a:pt x="420037" y="615181"/>
                    <a:pt x="424872" y="628073"/>
                  </a:cubicBezTo>
                  <a:cubicBezTo>
                    <a:pt x="445998" y="684410"/>
                    <a:pt x="416922" y="651338"/>
                    <a:pt x="461818" y="711200"/>
                  </a:cubicBezTo>
                  <a:cubicBezTo>
                    <a:pt x="469655" y="721650"/>
                    <a:pt x="478659" y="731663"/>
                    <a:pt x="489527" y="738909"/>
                  </a:cubicBezTo>
                  <a:cubicBezTo>
                    <a:pt x="497628" y="744309"/>
                    <a:pt x="508287" y="744310"/>
                    <a:pt x="517236" y="748145"/>
                  </a:cubicBezTo>
                  <a:cubicBezTo>
                    <a:pt x="529891" y="753569"/>
                    <a:pt x="542977" y="758615"/>
                    <a:pt x="554181" y="766618"/>
                  </a:cubicBezTo>
                  <a:cubicBezTo>
                    <a:pt x="564810" y="774210"/>
                    <a:pt x="570689" y="787607"/>
                    <a:pt x="581890" y="794327"/>
                  </a:cubicBezTo>
                  <a:cubicBezTo>
                    <a:pt x="617310" y="815579"/>
                    <a:pt x="655781" y="831272"/>
                    <a:pt x="692727" y="849745"/>
                  </a:cubicBezTo>
                  <a:cubicBezTo>
                    <a:pt x="723992" y="912275"/>
                    <a:pt x="696906" y="864554"/>
                    <a:pt x="748145" y="932873"/>
                  </a:cubicBezTo>
                  <a:cubicBezTo>
                    <a:pt x="754805" y="941754"/>
                    <a:pt x="757382" y="954424"/>
                    <a:pt x="766618" y="960582"/>
                  </a:cubicBezTo>
                  <a:cubicBezTo>
                    <a:pt x="777180" y="967623"/>
                    <a:pt x="791248" y="966739"/>
                    <a:pt x="803563" y="969818"/>
                  </a:cubicBezTo>
                  <a:cubicBezTo>
                    <a:pt x="812799" y="979054"/>
                    <a:pt x="818741" y="993841"/>
                    <a:pt x="831272" y="997527"/>
                  </a:cubicBezTo>
                  <a:cubicBezTo>
                    <a:pt x="873043" y="1009813"/>
                    <a:pt x="917573" y="1009209"/>
                    <a:pt x="960581" y="1016000"/>
                  </a:cubicBezTo>
                  <a:cubicBezTo>
                    <a:pt x="976088" y="1018448"/>
                    <a:pt x="991533" y="1021428"/>
                    <a:pt x="1006763" y="1025236"/>
                  </a:cubicBezTo>
                  <a:cubicBezTo>
                    <a:pt x="1016208" y="1027597"/>
                    <a:pt x="1024781" y="1033535"/>
                    <a:pt x="1034472" y="1034473"/>
                  </a:cubicBezTo>
                  <a:cubicBezTo>
                    <a:pt x="1120496" y="1042798"/>
                    <a:pt x="1206884" y="1046788"/>
                    <a:pt x="1293090" y="1052945"/>
                  </a:cubicBezTo>
                  <a:cubicBezTo>
                    <a:pt x="1390217" y="1039995"/>
                    <a:pt x="1555362" y="1014040"/>
                    <a:pt x="1671781" y="1006763"/>
                  </a:cubicBezTo>
                  <a:cubicBezTo>
                    <a:pt x="1687145" y="1005803"/>
                    <a:pt x="1702569" y="1006763"/>
                    <a:pt x="1717963" y="1006763"/>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Forme libre 33"/>
            <p:cNvSpPr/>
            <p:nvPr/>
          </p:nvSpPr>
          <p:spPr>
            <a:xfrm>
              <a:off x="3048000" y="1459345"/>
              <a:ext cx="397164" cy="2660073"/>
            </a:xfrm>
            <a:custGeom>
              <a:avLst/>
              <a:gdLst>
                <a:gd name="connsiteX0" fmla="*/ 0 w 397164"/>
                <a:gd name="connsiteY0" fmla="*/ 0 h 2660073"/>
                <a:gd name="connsiteX1" fmla="*/ 83127 w 397164"/>
                <a:gd name="connsiteY1" fmla="*/ 18473 h 2660073"/>
                <a:gd name="connsiteX2" fmla="*/ 110836 w 397164"/>
                <a:gd name="connsiteY2" fmla="*/ 55419 h 2660073"/>
                <a:gd name="connsiteX3" fmla="*/ 147782 w 397164"/>
                <a:gd name="connsiteY3" fmla="*/ 92364 h 2660073"/>
                <a:gd name="connsiteX4" fmla="*/ 166255 w 397164"/>
                <a:gd name="connsiteY4" fmla="*/ 120073 h 2660073"/>
                <a:gd name="connsiteX5" fmla="*/ 212436 w 397164"/>
                <a:gd name="connsiteY5" fmla="*/ 193964 h 2660073"/>
                <a:gd name="connsiteX6" fmla="*/ 230909 w 397164"/>
                <a:gd name="connsiteY6" fmla="*/ 286328 h 2660073"/>
                <a:gd name="connsiteX7" fmla="*/ 249382 w 397164"/>
                <a:gd name="connsiteY7" fmla="*/ 452582 h 2660073"/>
                <a:gd name="connsiteX8" fmla="*/ 277091 w 397164"/>
                <a:gd name="connsiteY8" fmla="*/ 535710 h 2660073"/>
                <a:gd name="connsiteX9" fmla="*/ 295564 w 397164"/>
                <a:gd name="connsiteY9" fmla="*/ 655782 h 2660073"/>
                <a:gd name="connsiteX10" fmla="*/ 323273 w 397164"/>
                <a:gd name="connsiteY10" fmla="*/ 803564 h 2660073"/>
                <a:gd name="connsiteX11" fmla="*/ 341745 w 397164"/>
                <a:gd name="connsiteY11" fmla="*/ 886691 h 2660073"/>
                <a:gd name="connsiteX12" fmla="*/ 350982 w 397164"/>
                <a:gd name="connsiteY12" fmla="*/ 914400 h 2660073"/>
                <a:gd name="connsiteX13" fmla="*/ 360218 w 397164"/>
                <a:gd name="connsiteY13" fmla="*/ 1052946 h 2660073"/>
                <a:gd name="connsiteX14" fmla="*/ 387927 w 397164"/>
                <a:gd name="connsiteY14" fmla="*/ 1080655 h 2660073"/>
                <a:gd name="connsiteX15" fmla="*/ 397164 w 397164"/>
                <a:gd name="connsiteY15" fmla="*/ 1108364 h 2660073"/>
                <a:gd name="connsiteX16" fmla="*/ 387927 w 397164"/>
                <a:gd name="connsiteY16" fmla="*/ 1413164 h 2660073"/>
                <a:gd name="connsiteX17" fmla="*/ 369455 w 397164"/>
                <a:gd name="connsiteY17" fmla="*/ 1487055 h 2660073"/>
                <a:gd name="connsiteX18" fmla="*/ 341745 w 397164"/>
                <a:gd name="connsiteY18" fmla="*/ 1524000 h 2660073"/>
                <a:gd name="connsiteX19" fmla="*/ 323273 w 397164"/>
                <a:gd name="connsiteY19" fmla="*/ 1588655 h 2660073"/>
                <a:gd name="connsiteX20" fmla="*/ 304800 w 397164"/>
                <a:gd name="connsiteY20" fmla="*/ 1625600 h 2660073"/>
                <a:gd name="connsiteX21" fmla="*/ 295564 w 397164"/>
                <a:gd name="connsiteY21" fmla="*/ 1681019 h 2660073"/>
                <a:gd name="connsiteX22" fmla="*/ 277091 w 397164"/>
                <a:gd name="connsiteY22" fmla="*/ 1717964 h 2660073"/>
                <a:gd name="connsiteX23" fmla="*/ 240145 w 397164"/>
                <a:gd name="connsiteY23" fmla="*/ 1810328 h 2660073"/>
                <a:gd name="connsiteX24" fmla="*/ 230909 w 397164"/>
                <a:gd name="connsiteY24" fmla="*/ 1847273 h 2660073"/>
                <a:gd name="connsiteX25" fmla="*/ 221673 w 397164"/>
                <a:gd name="connsiteY25" fmla="*/ 1874982 h 2660073"/>
                <a:gd name="connsiteX26" fmla="*/ 249382 w 397164"/>
                <a:gd name="connsiteY26" fmla="*/ 2235200 h 2660073"/>
                <a:gd name="connsiteX27" fmla="*/ 277091 w 397164"/>
                <a:gd name="connsiteY27" fmla="*/ 2641600 h 2660073"/>
                <a:gd name="connsiteX28" fmla="*/ 304800 w 397164"/>
                <a:gd name="connsiteY28" fmla="*/ 2660073 h 266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7164" h="2660073">
                  <a:moveTo>
                    <a:pt x="0" y="0"/>
                  </a:moveTo>
                  <a:cubicBezTo>
                    <a:pt x="27709" y="6158"/>
                    <a:pt x="57739" y="5779"/>
                    <a:pt x="83127" y="18473"/>
                  </a:cubicBezTo>
                  <a:cubicBezTo>
                    <a:pt x="96896" y="25358"/>
                    <a:pt x="100699" y="43834"/>
                    <a:pt x="110836" y="55419"/>
                  </a:cubicBezTo>
                  <a:cubicBezTo>
                    <a:pt x="122305" y="68526"/>
                    <a:pt x="136447" y="79141"/>
                    <a:pt x="147782" y="92364"/>
                  </a:cubicBezTo>
                  <a:cubicBezTo>
                    <a:pt x="155006" y="100792"/>
                    <a:pt x="160295" y="110708"/>
                    <a:pt x="166255" y="120073"/>
                  </a:cubicBezTo>
                  <a:cubicBezTo>
                    <a:pt x="181849" y="144577"/>
                    <a:pt x="212436" y="193964"/>
                    <a:pt x="212436" y="193964"/>
                  </a:cubicBezTo>
                  <a:cubicBezTo>
                    <a:pt x="218594" y="224752"/>
                    <a:pt x="226469" y="255246"/>
                    <a:pt x="230909" y="286328"/>
                  </a:cubicBezTo>
                  <a:cubicBezTo>
                    <a:pt x="238795" y="341527"/>
                    <a:pt x="231750" y="399684"/>
                    <a:pt x="249382" y="452582"/>
                  </a:cubicBezTo>
                  <a:lnTo>
                    <a:pt x="277091" y="535710"/>
                  </a:lnTo>
                  <a:cubicBezTo>
                    <a:pt x="283249" y="575734"/>
                    <a:pt x="290922" y="615554"/>
                    <a:pt x="295564" y="655782"/>
                  </a:cubicBezTo>
                  <a:cubicBezTo>
                    <a:pt x="311751" y="796073"/>
                    <a:pt x="280846" y="739924"/>
                    <a:pt x="323273" y="803564"/>
                  </a:cubicBezTo>
                  <a:cubicBezTo>
                    <a:pt x="344066" y="865946"/>
                    <a:pt x="320068" y="789148"/>
                    <a:pt x="341745" y="886691"/>
                  </a:cubicBezTo>
                  <a:cubicBezTo>
                    <a:pt x="343857" y="896195"/>
                    <a:pt x="347903" y="905164"/>
                    <a:pt x="350982" y="914400"/>
                  </a:cubicBezTo>
                  <a:cubicBezTo>
                    <a:pt x="354061" y="960582"/>
                    <a:pt x="350178" y="1007764"/>
                    <a:pt x="360218" y="1052946"/>
                  </a:cubicBezTo>
                  <a:cubicBezTo>
                    <a:pt x="363052" y="1065697"/>
                    <a:pt x="380681" y="1069787"/>
                    <a:pt x="387927" y="1080655"/>
                  </a:cubicBezTo>
                  <a:cubicBezTo>
                    <a:pt x="393328" y="1088756"/>
                    <a:pt x="394085" y="1099128"/>
                    <a:pt x="397164" y="1108364"/>
                  </a:cubicBezTo>
                  <a:cubicBezTo>
                    <a:pt x="394085" y="1209964"/>
                    <a:pt x="393270" y="1311658"/>
                    <a:pt x="387927" y="1413164"/>
                  </a:cubicBezTo>
                  <a:cubicBezTo>
                    <a:pt x="387486" y="1421535"/>
                    <a:pt x="377017" y="1473823"/>
                    <a:pt x="369455" y="1487055"/>
                  </a:cubicBezTo>
                  <a:cubicBezTo>
                    <a:pt x="361817" y="1500421"/>
                    <a:pt x="350982" y="1511685"/>
                    <a:pt x="341745" y="1524000"/>
                  </a:cubicBezTo>
                  <a:cubicBezTo>
                    <a:pt x="337059" y="1542746"/>
                    <a:pt x="331223" y="1570105"/>
                    <a:pt x="323273" y="1588655"/>
                  </a:cubicBezTo>
                  <a:cubicBezTo>
                    <a:pt x="317849" y="1601310"/>
                    <a:pt x="310958" y="1613285"/>
                    <a:pt x="304800" y="1625600"/>
                  </a:cubicBezTo>
                  <a:cubicBezTo>
                    <a:pt x="301721" y="1644073"/>
                    <a:pt x="300945" y="1663081"/>
                    <a:pt x="295564" y="1681019"/>
                  </a:cubicBezTo>
                  <a:cubicBezTo>
                    <a:pt x="291608" y="1694207"/>
                    <a:pt x="282205" y="1705180"/>
                    <a:pt x="277091" y="1717964"/>
                  </a:cubicBezTo>
                  <a:cubicBezTo>
                    <a:pt x="231434" y="1832104"/>
                    <a:pt x="283469" y="1723679"/>
                    <a:pt x="240145" y="1810328"/>
                  </a:cubicBezTo>
                  <a:cubicBezTo>
                    <a:pt x="237066" y="1822643"/>
                    <a:pt x="234396" y="1835067"/>
                    <a:pt x="230909" y="1847273"/>
                  </a:cubicBezTo>
                  <a:cubicBezTo>
                    <a:pt x="228234" y="1856634"/>
                    <a:pt x="221673" y="1865246"/>
                    <a:pt x="221673" y="1874982"/>
                  </a:cubicBezTo>
                  <a:cubicBezTo>
                    <a:pt x="221673" y="2098061"/>
                    <a:pt x="222016" y="2071008"/>
                    <a:pt x="249382" y="2235200"/>
                  </a:cubicBezTo>
                  <a:cubicBezTo>
                    <a:pt x="258618" y="2370667"/>
                    <a:pt x="259529" y="2506959"/>
                    <a:pt x="277091" y="2641600"/>
                  </a:cubicBezTo>
                  <a:cubicBezTo>
                    <a:pt x="278527" y="2652608"/>
                    <a:pt x="304800" y="2660073"/>
                    <a:pt x="304800" y="2660073"/>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p:cNvSpPr/>
            <p:nvPr/>
          </p:nvSpPr>
          <p:spPr>
            <a:xfrm>
              <a:off x="3252666" y="4081958"/>
              <a:ext cx="147217" cy="15859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grpSp>
    </p:spTree>
    <p:extLst>
      <p:ext uri="{BB962C8B-B14F-4D97-AF65-F5344CB8AC3E}">
        <p14:creationId xmlns:p14="http://schemas.microsoft.com/office/powerpoint/2010/main" val="27888883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e 13"/>
          <p:cNvGrpSpPr/>
          <p:nvPr/>
        </p:nvGrpSpPr>
        <p:grpSpPr>
          <a:xfrm>
            <a:off x="-9233" y="-195571"/>
            <a:ext cx="12423397" cy="7056168"/>
            <a:chOff x="-18466" y="-175650"/>
            <a:chExt cx="12423397" cy="7056168"/>
          </a:xfrm>
        </p:grpSpPr>
        <p:grpSp>
          <p:nvGrpSpPr>
            <p:cNvPr id="6" name="Groupe 5"/>
            <p:cNvGrpSpPr/>
            <p:nvPr/>
          </p:nvGrpSpPr>
          <p:grpSpPr>
            <a:xfrm>
              <a:off x="-18466" y="-175650"/>
              <a:ext cx="12372919" cy="7056168"/>
              <a:chOff x="-18466" y="-55000"/>
              <a:chExt cx="12372919" cy="7056168"/>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453" y="-55000"/>
                <a:ext cx="12192000" cy="5584018"/>
              </a:xfrm>
              <a:prstGeom prst="rect">
                <a:avLst/>
              </a:prstGeom>
            </p:spPr>
          </p:pic>
          <p:pic>
            <p:nvPicPr>
              <p:cNvPr id="5" name="Image 4"/>
              <p:cNvPicPr>
                <a:picLocks noChangeAspect="1"/>
              </p:cNvPicPr>
              <p:nvPr/>
            </p:nvPicPr>
            <p:blipFill rotWithShape="1">
              <a:blip r:embed="rId4">
                <a:extLst>
                  <a:ext uri="{28A0092B-C50C-407E-A947-70E740481C1C}">
                    <a14:useLocalDpi xmlns:a14="http://schemas.microsoft.com/office/drawing/2010/main" val="0"/>
                  </a:ext>
                </a:extLst>
              </a:blip>
              <a:srcRect l="12216" b="69966"/>
              <a:stretch/>
            </p:blipFill>
            <p:spPr>
              <a:xfrm>
                <a:off x="-18466" y="4941465"/>
                <a:ext cx="10085617" cy="2059703"/>
              </a:xfrm>
              <a:prstGeom prst="rect">
                <a:avLst/>
              </a:prstGeom>
            </p:spPr>
          </p:pic>
        </p:grpSp>
        <p:sp>
          <p:nvSpPr>
            <p:cNvPr id="52" name="Rectangle 51"/>
            <p:cNvSpPr/>
            <p:nvPr/>
          </p:nvSpPr>
          <p:spPr>
            <a:xfrm>
              <a:off x="10721461" y="528516"/>
              <a:ext cx="879230" cy="3501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smtClean="0">
                  <a:solidFill>
                    <a:schemeClr val="tx1"/>
                  </a:solidFill>
                </a:rPr>
                <a:t>Cluses</a:t>
              </a:r>
            </a:p>
            <a:p>
              <a:pPr algn="ctr"/>
              <a:r>
                <a:rPr lang="fr-FR" sz="900" dirty="0" smtClean="0">
                  <a:solidFill>
                    <a:schemeClr val="tx1"/>
                  </a:solidFill>
                </a:rPr>
                <a:t>07/11 14h30</a:t>
              </a:r>
              <a:endParaRPr lang="fr-FR" sz="900" dirty="0">
                <a:solidFill>
                  <a:schemeClr val="tx1"/>
                </a:solidFill>
              </a:endParaRPr>
            </a:p>
          </p:txBody>
        </p:sp>
        <p:sp>
          <p:nvSpPr>
            <p:cNvPr id="61" name="Rectangle 60"/>
            <p:cNvSpPr/>
            <p:nvPr/>
          </p:nvSpPr>
          <p:spPr>
            <a:xfrm>
              <a:off x="6258453" y="-91193"/>
              <a:ext cx="879230" cy="40342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smtClean="0">
                  <a:solidFill>
                    <a:schemeClr val="tx1"/>
                  </a:solidFill>
                </a:rPr>
                <a:t>Bonneville</a:t>
              </a:r>
            </a:p>
            <a:p>
              <a:pPr algn="ctr"/>
              <a:r>
                <a:rPr lang="fr-FR" sz="900" dirty="0" smtClean="0">
                  <a:solidFill>
                    <a:schemeClr val="tx1"/>
                  </a:solidFill>
                </a:rPr>
                <a:t>07/11 17h00</a:t>
              </a:r>
            </a:p>
          </p:txBody>
        </p:sp>
        <p:sp>
          <p:nvSpPr>
            <p:cNvPr id="64" name="Rectangle 63"/>
            <p:cNvSpPr/>
            <p:nvPr/>
          </p:nvSpPr>
          <p:spPr>
            <a:xfrm>
              <a:off x="585277" y="5260249"/>
              <a:ext cx="879230" cy="3501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smtClean="0">
                  <a:solidFill>
                    <a:schemeClr val="tx1"/>
                  </a:solidFill>
                </a:rPr>
                <a:t>Annecy</a:t>
              </a:r>
            </a:p>
            <a:p>
              <a:pPr algn="ctr"/>
              <a:r>
                <a:rPr lang="fr-FR" sz="900" b="1" dirty="0" smtClean="0">
                  <a:solidFill>
                    <a:schemeClr val="tx1"/>
                  </a:solidFill>
                </a:rPr>
                <a:t>08/11 18h00</a:t>
              </a:r>
              <a:endParaRPr lang="fr-FR" sz="900" b="1" dirty="0">
                <a:solidFill>
                  <a:schemeClr val="tx1"/>
                </a:solidFill>
              </a:endParaRPr>
            </a:p>
          </p:txBody>
        </p:sp>
        <p:sp>
          <p:nvSpPr>
            <p:cNvPr id="65" name="Rectangle 64"/>
            <p:cNvSpPr/>
            <p:nvPr/>
          </p:nvSpPr>
          <p:spPr>
            <a:xfrm>
              <a:off x="8546748" y="-127472"/>
              <a:ext cx="866381" cy="2726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err="1" smtClean="0">
                  <a:solidFill>
                    <a:schemeClr val="tx1"/>
                  </a:solidFill>
                </a:rPr>
                <a:t>Marignier</a:t>
              </a:r>
              <a:endParaRPr lang="fr-FR" sz="900" dirty="0" smtClean="0">
                <a:solidFill>
                  <a:schemeClr val="tx1"/>
                </a:solidFill>
              </a:endParaRPr>
            </a:p>
            <a:p>
              <a:pPr algn="ctr"/>
              <a:r>
                <a:rPr lang="fr-FR" sz="900" dirty="0" smtClean="0">
                  <a:solidFill>
                    <a:schemeClr val="tx1"/>
                  </a:solidFill>
                </a:rPr>
                <a:t>07/11 16h00</a:t>
              </a:r>
              <a:endParaRPr lang="fr-FR" sz="900" dirty="0">
                <a:solidFill>
                  <a:schemeClr val="tx1"/>
                </a:solidFill>
              </a:endParaRPr>
            </a:p>
          </p:txBody>
        </p:sp>
        <p:sp>
          <p:nvSpPr>
            <p:cNvPr id="66" name="Rectangle 65"/>
            <p:cNvSpPr/>
            <p:nvPr/>
          </p:nvSpPr>
          <p:spPr>
            <a:xfrm>
              <a:off x="4474946" y="60518"/>
              <a:ext cx="1022489" cy="5427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smtClean="0">
                  <a:solidFill>
                    <a:srgbClr val="FF0000"/>
                  </a:solidFill>
                </a:rPr>
                <a:t>La Roche-sur-</a:t>
              </a:r>
              <a:r>
                <a:rPr lang="fr-FR" sz="900" b="1" dirty="0" err="1" smtClean="0">
                  <a:solidFill>
                    <a:srgbClr val="FF0000"/>
                  </a:solidFill>
                </a:rPr>
                <a:t>Foron</a:t>
              </a:r>
              <a:endParaRPr lang="fr-FR" sz="900" b="1" dirty="0" smtClean="0">
                <a:solidFill>
                  <a:srgbClr val="FF0000"/>
                </a:solidFill>
              </a:endParaRPr>
            </a:p>
            <a:p>
              <a:pPr algn="ctr"/>
              <a:r>
                <a:rPr lang="fr-FR" sz="900" b="1" dirty="0" smtClean="0">
                  <a:solidFill>
                    <a:srgbClr val="FF0000"/>
                  </a:solidFill>
                </a:rPr>
                <a:t>07/11 18h00</a:t>
              </a:r>
            </a:p>
            <a:p>
              <a:pPr algn="ctr"/>
              <a:r>
                <a:rPr lang="fr-FR" sz="900" b="1" dirty="0" smtClean="0">
                  <a:solidFill>
                    <a:srgbClr val="FF0000"/>
                  </a:solidFill>
                </a:rPr>
                <a:t>08/11 09h00</a:t>
              </a:r>
              <a:endParaRPr lang="fr-FR" sz="900" b="1" dirty="0">
                <a:solidFill>
                  <a:srgbClr val="FF0000"/>
                </a:solidFill>
              </a:endParaRPr>
            </a:p>
          </p:txBody>
        </p:sp>
        <p:sp>
          <p:nvSpPr>
            <p:cNvPr id="71" name="Ellipse 70"/>
            <p:cNvSpPr/>
            <p:nvPr/>
          </p:nvSpPr>
          <p:spPr>
            <a:xfrm>
              <a:off x="1588878" y="5409133"/>
              <a:ext cx="139077" cy="15746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72" name="Ellipse 71"/>
            <p:cNvSpPr/>
            <p:nvPr/>
          </p:nvSpPr>
          <p:spPr>
            <a:xfrm>
              <a:off x="3364640" y="6704293"/>
              <a:ext cx="139077" cy="15746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74" name="Rectangle 73"/>
            <p:cNvSpPr/>
            <p:nvPr/>
          </p:nvSpPr>
          <p:spPr>
            <a:xfrm>
              <a:off x="10692869" y="2021508"/>
              <a:ext cx="879230" cy="3501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err="1" smtClean="0">
                  <a:solidFill>
                    <a:srgbClr val="FF0000"/>
                  </a:solidFill>
                </a:rPr>
                <a:t>Magland</a:t>
              </a:r>
              <a:endParaRPr lang="fr-FR" sz="900" b="1" dirty="0" smtClean="0">
                <a:solidFill>
                  <a:srgbClr val="FF0000"/>
                </a:solidFill>
              </a:endParaRPr>
            </a:p>
            <a:p>
              <a:pPr algn="ctr"/>
              <a:r>
                <a:rPr lang="fr-FR" sz="900" b="1" dirty="0" smtClean="0">
                  <a:solidFill>
                    <a:srgbClr val="FF0000"/>
                  </a:solidFill>
                </a:rPr>
                <a:t>07/11 14h00</a:t>
              </a:r>
              <a:endParaRPr lang="fr-FR" sz="900" b="1" dirty="0">
                <a:solidFill>
                  <a:srgbClr val="FF0000"/>
                </a:solidFill>
              </a:endParaRPr>
            </a:p>
          </p:txBody>
        </p:sp>
        <p:sp>
          <p:nvSpPr>
            <p:cNvPr id="75" name="Rectangle 74"/>
            <p:cNvSpPr/>
            <p:nvPr/>
          </p:nvSpPr>
          <p:spPr>
            <a:xfrm>
              <a:off x="9477788" y="813622"/>
              <a:ext cx="777522" cy="4552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err="1" smtClean="0">
                  <a:solidFill>
                    <a:schemeClr val="tx1"/>
                  </a:solidFill>
                </a:rPr>
                <a:t>Sconzier</a:t>
              </a:r>
              <a:endParaRPr lang="fr-FR" sz="900" dirty="0" smtClean="0">
                <a:solidFill>
                  <a:schemeClr val="tx1"/>
                </a:solidFill>
              </a:endParaRPr>
            </a:p>
            <a:p>
              <a:pPr algn="ctr"/>
              <a:r>
                <a:rPr lang="fr-FR" sz="900" dirty="0" smtClean="0">
                  <a:solidFill>
                    <a:schemeClr val="tx1"/>
                  </a:solidFill>
                </a:rPr>
                <a:t>07/11 15h00</a:t>
              </a:r>
              <a:endParaRPr lang="fr-FR" sz="900" dirty="0">
                <a:solidFill>
                  <a:schemeClr val="tx1"/>
                </a:solidFill>
              </a:endParaRPr>
            </a:p>
          </p:txBody>
        </p:sp>
        <p:sp>
          <p:nvSpPr>
            <p:cNvPr id="76" name="Rectangle 75"/>
            <p:cNvSpPr/>
            <p:nvPr/>
          </p:nvSpPr>
          <p:spPr>
            <a:xfrm>
              <a:off x="9785574" y="51147"/>
              <a:ext cx="789170" cy="3501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err="1" smtClean="0">
                  <a:solidFill>
                    <a:schemeClr val="tx1"/>
                  </a:solidFill>
                </a:rPr>
                <a:t>Marnaz</a:t>
              </a:r>
              <a:endParaRPr lang="fr-FR" sz="900" dirty="0" smtClean="0">
                <a:solidFill>
                  <a:schemeClr val="tx1"/>
                </a:solidFill>
              </a:endParaRPr>
            </a:p>
            <a:p>
              <a:pPr algn="ctr"/>
              <a:r>
                <a:rPr lang="fr-FR" sz="900" dirty="0" smtClean="0">
                  <a:solidFill>
                    <a:schemeClr val="tx1"/>
                  </a:solidFill>
                </a:rPr>
                <a:t>07/11 15h30</a:t>
              </a:r>
              <a:endParaRPr lang="fr-FR" sz="900" dirty="0">
                <a:solidFill>
                  <a:schemeClr val="tx1"/>
                </a:solidFill>
              </a:endParaRPr>
            </a:p>
          </p:txBody>
        </p:sp>
        <p:sp>
          <p:nvSpPr>
            <p:cNvPr id="77" name="Rectangle 76"/>
            <p:cNvSpPr/>
            <p:nvPr/>
          </p:nvSpPr>
          <p:spPr>
            <a:xfrm>
              <a:off x="6861998" y="615762"/>
              <a:ext cx="879230" cy="43191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smtClean="0">
                  <a:solidFill>
                    <a:schemeClr val="tx1"/>
                  </a:solidFill>
                </a:rPr>
                <a:t>Saint-Pierre-en-Faucigny</a:t>
              </a:r>
            </a:p>
            <a:p>
              <a:pPr algn="ctr"/>
              <a:r>
                <a:rPr lang="fr-FR" sz="900" dirty="0" smtClean="0">
                  <a:solidFill>
                    <a:schemeClr val="tx1"/>
                  </a:solidFill>
                </a:rPr>
                <a:t>08/11 09h45</a:t>
              </a:r>
              <a:endParaRPr lang="fr-FR" sz="900" dirty="0">
                <a:solidFill>
                  <a:schemeClr val="tx1"/>
                </a:solidFill>
              </a:endParaRPr>
            </a:p>
          </p:txBody>
        </p:sp>
        <p:sp>
          <p:nvSpPr>
            <p:cNvPr id="78" name="Ellipse 77"/>
            <p:cNvSpPr/>
            <p:nvPr/>
          </p:nvSpPr>
          <p:spPr>
            <a:xfrm>
              <a:off x="3784056" y="6355778"/>
              <a:ext cx="139077" cy="15746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84" name="Ellipse 83"/>
            <p:cNvSpPr/>
            <p:nvPr/>
          </p:nvSpPr>
          <p:spPr>
            <a:xfrm>
              <a:off x="11502560" y="1803138"/>
              <a:ext cx="139077" cy="15746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86" name="Ellipse 85"/>
            <p:cNvSpPr/>
            <p:nvPr/>
          </p:nvSpPr>
          <p:spPr>
            <a:xfrm>
              <a:off x="10711684" y="896760"/>
              <a:ext cx="139077" cy="15746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88" name="Ellipse 87"/>
            <p:cNvSpPr/>
            <p:nvPr/>
          </p:nvSpPr>
          <p:spPr>
            <a:xfrm>
              <a:off x="10257691" y="683402"/>
              <a:ext cx="139077" cy="15746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91" name="Ellipse 90"/>
            <p:cNvSpPr/>
            <p:nvPr/>
          </p:nvSpPr>
          <p:spPr>
            <a:xfrm>
              <a:off x="9726696" y="460415"/>
              <a:ext cx="139077" cy="15746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92" name="Ellipse 91"/>
            <p:cNvSpPr/>
            <p:nvPr/>
          </p:nvSpPr>
          <p:spPr>
            <a:xfrm>
              <a:off x="7097392" y="275934"/>
              <a:ext cx="139077" cy="15746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93" name="Ellipse 92"/>
            <p:cNvSpPr/>
            <p:nvPr/>
          </p:nvSpPr>
          <p:spPr>
            <a:xfrm>
              <a:off x="8333971" y="14448"/>
              <a:ext cx="139077" cy="15746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94" name="Ellipse 93"/>
            <p:cNvSpPr/>
            <p:nvPr/>
          </p:nvSpPr>
          <p:spPr>
            <a:xfrm>
              <a:off x="6797403" y="466835"/>
              <a:ext cx="139077" cy="15746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95" name="Ellipse 94"/>
            <p:cNvSpPr/>
            <p:nvPr/>
          </p:nvSpPr>
          <p:spPr>
            <a:xfrm>
              <a:off x="5467505" y="503732"/>
              <a:ext cx="139077" cy="15746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97" name="Rectangle 96"/>
            <p:cNvSpPr/>
            <p:nvPr/>
          </p:nvSpPr>
          <p:spPr>
            <a:xfrm>
              <a:off x="4044422" y="6119358"/>
              <a:ext cx="1114490" cy="4355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smtClean="0">
                  <a:solidFill>
                    <a:schemeClr val="tx1"/>
                  </a:solidFill>
                </a:rPr>
                <a:t>Col de </a:t>
              </a:r>
              <a:r>
                <a:rPr lang="fr-FR" sz="900" dirty="0" err="1" smtClean="0">
                  <a:solidFill>
                    <a:schemeClr val="tx1"/>
                  </a:solidFill>
                </a:rPr>
                <a:t>Bluffy</a:t>
              </a:r>
              <a:r>
                <a:rPr lang="fr-FR" sz="900" dirty="0" smtClean="0">
                  <a:solidFill>
                    <a:schemeClr val="tx1"/>
                  </a:solidFill>
                </a:rPr>
                <a:t>    08/11 16h10</a:t>
              </a:r>
              <a:endParaRPr lang="fr-FR" sz="900" dirty="0">
                <a:solidFill>
                  <a:schemeClr val="tx1"/>
                </a:solidFill>
              </a:endParaRPr>
            </a:p>
          </p:txBody>
        </p:sp>
        <p:sp>
          <p:nvSpPr>
            <p:cNvPr id="98" name="Rectangle 97"/>
            <p:cNvSpPr/>
            <p:nvPr/>
          </p:nvSpPr>
          <p:spPr>
            <a:xfrm>
              <a:off x="2267134" y="6454052"/>
              <a:ext cx="1019342" cy="37609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err="1" smtClean="0">
                  <a:solidFill>
                    <a:schemeClr val="tx1"/>
                  </a:solidFill>
                </a:rPr>
                <a:t>Menthon</a:t>
              </a:r>
              <a:r>
                <a:rPr lang="fr-FR" sz="900" dirty="0" smtClean="0">
                  <a:solidFill>
                    <a:schemeClr val="tx1"/>
                  </a:solidFill>
                </a:rPr>
                <a:t> st Bernard</a:t>
              </a:r>
            </a:p>
            <a:p>
              <a:pPr algn="ctr"/>
              <a:r>
                <a:rPr lang="fr-FR" sz="900" dirty="0" smtClean="0">
                  <a:solidFill>
                    <a:schemeClr val="tx1"/>
                  </a:solidFill>
                </a:rPr>
                <a:t>08/11 16h30</a:t>
              </a:r>
              <a:endParaRPr lang="fr-FR" sz="900" dirty="0">
                <a:solidFill>
                  <a:schemeClr val="tx1"/>
                </a:solidFill>
              </a:endParaRPr>
            </a:p>
          </p:txBody>
        </p:sp>
        <p:sp>
          <p:nvSpPr>
            <p:cNvPr id="99" name="Ellipse 98"/>
            <p:cNvSpPr/>
            <p:nvPr/>
          </p:nvSpPr>
          <p:spPr>
            <a:xfrm>
              <a:off x="2627420" y="5901783"/>
              <a:ext cx="139077" cy="15746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100" name="Rectangle 99"/>
            <p:cNvSpPr/>
            <p:nvPr/>
          </p:nvSpPr>
          <p:spPr>
            <a:xfrm>
              <a:off x="2800872" y="5648604"/>
              <a:ext cx="865845" cy="4355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err="1" smtClean="0">
                  <a:solidFill>
                    <a:schemeClr val="tx1"/>
                  </a:solidFill>
                </a:rPr>
                <a:t>Veyrier</a:t>
              </a:r>
              <a:r>
                <a:rPr lang="fr-FR" sz="900" dirty="0" smtClean="0">
                  <a:solidFill>
                    <a:schemeClr val="tx1"/>
                  </a:solidFill>
                </a:rPr>
                <a:t> du Lac</a:t>
              </a:r>
            </a:p>
            <a:p>
              <a:pPr algn="ctr"/>
              <a:r>
                <a:rPr lang="fr-FR" sz="900" dirty="0" smtClean="0">
                  <a:solidFill>
                    <a:schemeClr val="tx1"/>
                  </a:solidFill>
                </a:rPr>
                <a:t>08/11 17h00</a:t>
              </a:r>
              <a:endParaRPr lang="fr-FR" sz="900" dirty="0">
                <a:solidFill>
                  <a:schemeClr val="tx1"/>
                </a:solidFill>
              </a:endParaRPr>
            </a:p>
          </p:txBody>
        </p:sp>
        <p:sp>
          <p:nvSpPr>
            <p:cNvPr id="3" name="Forme libre 2"/>
            <p:cNvSpPr/>
            <p:nvPr/>
          </p:nvSpPr>
          <p:spPr>
            <a:xfrm>
              <a:off x="1727200" y="5454650"/>
              <a:ext cx="939800" cy="450850"/>
            </a:xfrm>
            <a:custGeom>
              <a:avLst/>
              <a:gdLst>
                <a:gd name="connsiteX0" fmla="*/ 0 w 939800"/>
                <a:gd name="connsiteY0" fmla="*/ 114300 h 450850"/>
                <a:gd name="connsiteX1" fmla="*/ 38100 w 939800"/>
                <a:gd name="connsiteY1" fmla="*/ 107950 h 450850"/>
                <a:gd name="connsiteX2" fmla="*/ 95250 w 939800"/>
                <a:gd name="connsiteY2" fmla="*/ 101600 h 450850"/>
                <a:gd name="connsiteX3" fmla="*/ 120650 w 939800"/>
                <a:gd name="connsiteY3" fmla="*/ 95250 h 450850"/>
                <a:gd name="connsiteX4" fmla="*/ 139700 w 939800"/>
                <a:gd name="connsiteY4" fmla="*/ 82550 h 450850"/>
                <a:gd name="connsiteX5" fmla="*/ 266700 w 939800"/>
                <a:gd name="connsiteY5" fmla="*/ 69850 h 450850"/>
                <a:gd name="connsiteX6" fmla="*/ 285750 w 939800"/>
                <a:gd name="connsiteY6" fmla="*/ 63500 h 450850"/>
                <a:gd name="connsiteX7" fmla="*/ 317500 w 939800"/>
                <a:gd name="connsiteY7" fmla="*/ 50800 h 450850"/>
                <a:gd name="connsiteX8" fmla="*/ 381000 w 939800"/>
                <a:gd name="connsiteY8" fmla="*/ 44450 h 450850"/>
                <a:gd name="connsiteX9" fmla="*/ 400050 w 939800"/>
                <a:gd name="connsiteY9" fmla="*/ 38100 h 450850"/>
                <a:gd name="connsiteX10" fmla="*/ 488950 w 939800"/>
                <a:gd name="connsiteY10" fmla="*/ 57150 h 450850"/>
                <a:gd name="connsiteX11" fmla="*/ 533400 w 939800"/>
                <a:gd name="connsiteY11" fmla="*/ 44450 h 450850"/>
                <a:gd name="connsiteX12" fmla="*/ 552450 w 939800"/>
                <a:gd name="connsiteY12" fmla="*/ 25400 h 450850"/>
                <a:gd name="connsiteX13" fmla="*/ 590550 w 939800"/>
                <a:gd name="connsiteY13" fmla="*/ 12700 h 450850"/>
                <a:gd name="connsiteX14" fmla="*/ 615950 w 939800"/>
                <a:gd name="connsiteY14" fmla="*/ 0 h 450850"/>
                <a:gd name="connsiteX15" fmla="*/ 704850 w 939800"/>
                <a:gd name="connsiteY15" fmla="*/ 12700 h 450850"/>
                <a:gd name="connsiteX16" fmla="*/ 749300 w 939800"/>
                <a:gd name="connsiteY16" fmla="*/ 44450 h 450850"/>
                <a:gd name="connsiteX17" fmla="*/ 755650 w 939800"/>
                <a:gd name="connsiteY17" fmla="*/ 76200 h 450850"/>
                <a:gd name="connsiteX18" fmla="*/ 768350 w 939800"/>
                <a:gd name="connsiteY18" fmla="*/ 101600 h 450850"/>
                <a:gd name="connsiteX19" fmla="*/ 774700 w 939800"/>
                <a:gd name="connsiteY19" fmla="*/ 127000 h 450850"/>
                <a:gd name="connsiteX20" fmla="*/ 774700 w 939800"/>
                <a:gd name="connsiteY20" fmla="*/ 196850 h 450850"/>
                <a:gd name="connsiteX21" fmla="*/ 793750 w 939800"/>
                <a:gd name="connsiteY21" fmla="*/ 215900 h 450850"/>
                <a:gd name="connsiteX22" fmla="*/ 825500 w 939800"/>
                <a:gd name="connsiteY22" fmla="*/ 247650 h 450850"/>
                <a:gd name="connsiteX23" fmla="*/ 844550 w 939800"/>
                <a:gd name="connsiteY23" fmla="*/ 266700 h 450850"/>
                <a:gd name="connsiteX24" fmla="*/ 869950 w 939800"/>
                <a:gd name="connsiteY24" fmla="*/ 304800 h 450850"/>
                <a:gd name="connsiteX25" fmla="*/ 882650 w 939800"/>
                <a:gd name="connsiteY25" fmla="*/ 355600 h 450850"/>
                <a:gd name="connsiteX26" fmla="*/ 895350 w 939800"/>
                <a:gd name="connsiteY26" fmla="*/ 381000 h 450850"/>
                <a:gd name="connsiteX27" fmla="*/ 908050 w 939800"/>
                <a:gd name="connsiteY27" fmla="*/ 419100 h 450850"/>
                <a:gd name="connsiteX28" fmla="*/ 920750 w 939800"/>
                <a:gd name="connsiteY28" fmla="*/ 444500 h 450850"/>
                <a:gd name="connsiteX29" fmla="*/ 939800 w 939800"/>
                <a:gd name="connsiteY29" fmla="*/ 450850 h 45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39800" h="450850">
                  <a:moveTo>
                    <a:pt x="0" y="114300"/>
                  </a:moveTo>
                  <a:cubicBezTo>
                    <a:pt x="12700" y="112183"/>
                    <a:pt x="25338" y="109652"/>
                    <a:pt x="38100" y="107950"/>
                  </a:cubicBezTo>
                  <a:cubicBezTo>
                    <a:pt x="57099" y="105417"/>
                    <a:pt x="76306" y="104515"/>
                    <a:pt x="95250" y="101600"/>
                  </a:cubicBezTo>
                  <a:cubicBezTo>
                    <a:pt x="103876" y="100273"/>
                    <a:pt x="112183" y="97367"/>
                    <a:pt x="120650" y="95250"/>
                  </a:cubicBezTo>
                  <a:cubicBezTo>
                    <a:pt x="127000" y="91017"/>
                    <a:pt x="132296" y="84401"/>
                    <a:pt x="139700" y="82550"/>
                  </a:cubicBezTo>
                  <a:cubicBezTo>
                    <a:pt x="149908" y="79998"/>
                    <a:pt x="263362" y="70153"/>
                    <a:pt x="266700" y="69850"/>
                  </a:cubicBezTo>
                  <a:cubicBezTo>
                    <a:pt x="273050" y="67733"/>
                    <a:pt x="279483" y="65850"/>
                    <a:pt x="285750" y="63500"/>
                  </a:cubicBezTo>
                  <a:cubicBezTo>
                    <a:pt x="296423" y="59498"/>
                    <a:pt x="306323" y="53035"/>
                    <a:pt x="317500" y="50800"/>
                  </a:cubicBezTo>
                  <a:cubicBezTo>
                    <a:pt x="338359" y="46628"/>
                    <a:pt x="359833" y="46567"/>
                    <a:pt x="381000" y="44450"/>
                  </a:cubicBezTo>
                  <a:cubicBezTo>
                    <a:pt x="387350" y="42333"/>
                    <a:pt x="393357" y="38100"/>
                    <a:pt x="400050" y="38100"/>
                  </a:cubicBezTo>
                  <a:cubicBezTo>
                    <a:pt x="449507" y="38100"/>
                    <a:pt x="450716" y="41856"/>
                    <a:pt x="488950" y="57150"/>
                  </a:cubicBezTo>
                  <a:cubicBezTo>
                    <a:pt x="503767" y="52917"/>
                    <a:pt x="519617" y="51341"/>
                    <a:pt x="533400" y="44450"/>
                  </a:cubicBezTo>
                  <a:cubicBezTo>
                    <a:pt x="541432" y="40434"/>
                    <a:pt x="544600" y="29761"/>
                    <a:pt x="552450" y="25400"/>
                  </a:cubicBezTo>
                  <a:cubicBezTo>
                    <a:pt x="564152" y="18899"/>
                    <a:pt x="578576" y="18687"/>
                    <a:pt x="590550" y="12700"/>
                  </a:cubicBezTo>
                  <a:lnTo>
                    <a:pt x="615950" y="0"/>
                  </a:lnTo>
                  <a:cubicBezTo>
                    <a:pt x="624300" y="928"/>
                    <a:pt x="687824" y="6315"/>
                    <a:pt x="704850" y="12700"/>
                  </a:cubicBezTo>
                  <a:cubicBezTo>
                    <a:pt x="711040" y="15021"/>
                    <a:pt x="747839" y="43355"/>
                    <a:pt x="749300" y="44450"/>
                  </a:cubicBezTo>
                  <a:cubicBezTo>
                    <a:pt x="751417" y="55033"/>
                    <a:pt x="752237" y="65961"/>
                    <a:pt x="755650" y="76200"/>
                  </a:cubicBezTo>
                  <a:cubicBezTo>
                    <a:pt x="758643" y="85180"/>
                    <a:pt x="765026" y="92737"/>
                    <a:pt x="768350" y="101600"/>
                  </a:cubicBezTo>
                  <a:cubicBezTo>
                    <a:pt x="771414" y="109772"/>
                    <a:pt x="772583" y="118533"/>
                    <a:pt x="774700" y="127000"/>
                  </a:cubicBezTo>
                  <a:cubicBezTo>
                    <a:pt x="771517" y="149281"/>
                    <a:pt x="762154" y="174894"/>
                    <a:pt x="774700" y="196850"/>
                  </a:cubicBezTo>
                  <a:cubicBezTo>
                    <a:pt x="779155" y="204647"/>
                    <a:pt x="788530" y="208592"/>
                    <a:pt x="793750" y="215900"/>
                  </a:cubicBezTo>
                  <a:cubicBezTo>
                    <a:pt x="818271" y="250229"/>
                    <a:pt x="791228" y="236226"/>
                    <a:pt x="825500" y="247650"/>
                  </a:cubicBezTo>
                  <a:cubicBezTo>
                    <a:pt x="831850" y="254000"/>
                    <a:pt x="839037" y="259611"/>
                    <a:pt x="844550" y="266700"/>
                  </a:cubicBezTo>
                  <a:cubicBezTo>
                    <a:pt x="853921" y="278748"/>
                    <a:pt x="869950" y="304800"/>
                    <a:pt x="869950" y="304800"/>
                  </a:cubicBezTo>
                  <a:cubicBezTo>
                    <a:pt x="873677" y="323436"/>
                    <a:pt x="875328" y="338515"/>
                    <a:pt x="882650" y="355600"/>
                  </a:cubicBezTo>
                  <a:cubicBezTo>
                    <a:pt x="886379" y="364301"/>
                    <a:pt x="891834" y="372211"/>
                    <a:pt x="895350" y="381000"/>
                  </a:cubicBezTo>
                  <a:cubicBezTo>
                    <a:pt x="900322" y="393429"/>
                    <a:pt x="903078" y="406671"/>
                    <a:pt x="908050" y="419100"/>
                  </a:cubicBezTo>
                  <a:cubicBezTo>
                    <a:pt x="911566" y="427889"/>
                    <a:pt x="914057" y="437807"/>
                    <a:pt x="920750" y="444500"/>
                  </a:cubicBezTo>
                  <a:cubicBezTo>
                    <a:pt x="925483" y="449233"/>
                    <a:pt x="939800" y="450850"/>
                    <a:pt x="939800" y="45085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Forme libre 3"/>
            <p:cNvSpPr/>
            <p:nvPr/>
          </p:nvSpPr>
          <p:spPr>
            <a:xfrm>
              <a:off x="2755900" y="6032500"/>
              <a:ext cx="609600" cy="774700"/>
            </a:xfrm>
            <a:custGeom>
              <a:avLst/>
              <a:gdLst>
                <a:gd name="connsiteX0" fmla="*/ 6350 w 609600"/>
                <a:gd name="connsiteY0" fmla="*/ 0 h 774700"/>
                <a:gd name="connsiteX1" fmla="*/ 0 w 609600"/>
                <a:gd name="connsiteY1" fmla="*/ 31750 h 774700"/>
                <a:gd name="connsiteX2" fmla="*/ 44450 w 609600"/>
                <a:gd name="connsiteY2" fmla="*/ 76200 h 774700"/>
                <a:gd name="connsiteX3" fmla="*/ 63500 w 609600"/>
                <a:gd name="connsiteY3" fmla="*/ 101600 h 774700"/>
                <a:gd name="connsiteX4" fmla="*/ 69850 w 609600"/>
                <a:gd name="connsiteY4" fmla="*/ 120650 h 774700"/>
                <a:gd name="connsiteX5" fmla="*/ 107950 w 609600"/>
                <a:gd name="connsiteY5" fmla="*/ 152400 h 774700"/>
                <a:gd name="connsiteX6" fmla="*/ 146050 w 609600"/>
                <a:gd name="connsiteY6" fmla="*/ 215900 h 774700"/>
                <a:gd name="connsiteX7" fmla="*/ 152400 w 609600"/>
                <a:gd name="connsiteY7" fmla="*/ 241300 h 774700"/>
                <a:gd name="connsiteX8" fmla="*/ 165100 w 609600"/>
                <a:gd name="connsiteY8" fmla="*/ 273050 h 774700"/>
                <a:gd name="connsiteX9" fmla="*/ 171450 w 609600"/>
                <a:gd name="connsiteY9" fmla="*/ 342900 h 774700"/>
                <a:gd name="connsiteX10" fmla="*/ 184150 w 609600"/>
                <a:gd name="connsiteY10" fmla="*/ 393700 h 774700"/>
                <a:gd name="connsiteX11" fmla="*/ 234950 w 609600"/>
                <a:gd name="connsiteY11" fmla="*/ 412750 h 774700"/>
                <a:gd name="connsiteX12" fmla="*/ 273050 w 609600"/>
                <a:gd name="connsiteY12" fmla="*/ 450850 h 774700"/>
                <a:gd name="connsiteX13" fmla="*/ 311150 w 609600"/>
                <a:gd name="connsiteY13" fmla="*/ 488950 h 774700"/>
                <a:gd name="connsiteX14" fmla="*/ 323850 w 609600"/>
                <a:gd name="connsiteY14" fmla="*/ 508000 h 774700"/>
                <a:gd name="connsiteX15" fmla="*/ 349250 w 609600"/>
                <a:gd name="connsiteY15" fmla="*/ 527050 h 774700"/>
                <a:gd name="connsiteX16" fmla="*/ 361950 w 609600"/>
                <a:gd name="connsiteY16" fmla="*/ 546100 h 774700"/>
                <a:gd name="connsiteX17" fmla="*/ 387350 w 609600"/>
                <a:gd name="connsiteY17" fmla="*/ 552450 h 774700"/>
                <a:gd name="connsiteX18" fmla="*/ 457200 w 609600"/>
                <a:gd name="connsiteY18" fmla="*/ 628650 h 774700"/>
                <a:gd name="connsiteX19" fmla="*/ 469900 w 609600"/>
                <a:gd name="connsiteY19" fmla="*/ 654050 h 774700"/>
                <a:gd name="connsiteX20" fmla="*/ 501650 w 609600"/>
                <a:gd name="connsiteY20" fmla="*/ 666750 h 774700"/>
                <a:gd name="connsiteX21" fmla="*/ 527050 w 609600"/>
                <a:gd name="connsiteY21" fmla="*/ 711200 h 774700"/>
                <a:gd name="connsiteX22" fmla="*/ 552450 w 609600"/>
                <a:gd name="connsiteY22" fmla="*/ 717550 h 774700"/>
                <a:gd name="connsiteX23" fmla="*/ 590550 w 609600"/>
                <a:gd name="connsiteY23" fmla="*/ 755650 h 774700"/>
                <a:gd name="connsiteX24" fmla="*/ 609600 w 609600"/>
                <a:gd name="connsiteY24" fmla="*/ 774700 h 77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09600" h="774700">
                  <a:moveTo>
                    <a:pt x="6350" y="0"/>
                  </a:moveTo>
                  <a:cubicBezTo>
                    <a:pt x="4233" y="10583"/>
                    <a:pt x="0" y="20957"/>
                    <a:pt x="0" y="31750"/>
                  </a:cubicBezTo>
                  <a:cubicBezTo>
                    <a:pt x="0" y="63145"/>
                    <a:pt x="26268" y="51957"/>
                    <a:pt x="44450" y="76200"/>
                  </a:cubicBezTo>
                  <a:lnTo>
                    <a:pt x="63500" y="101600"/>
                  </a:lnTo>
                  <a:cubicBezTo>
                    <a:pt x="65617" y="107950"/>
                    <a:pt x="66137" y="115081"/>
                    <a:pt x="69850" y="120650"/>
                  </a:cubicBezTo>
                  <a:cubicBezTo>
                    <a:pt x="79629" y="135318"/>
                    <a:pt x="93893" y="143029"/>
                    <a:pt x="107950" y="152400"/>
                  </a:cubicBezTo>
                  <a:cubicBezTo>
                    <a:pt x="120609" y="171389"/>
                    <a:pt x="137682" y="193585"/>
                    <a:pt x="146050" y="215900"/>
                  </a:cubicBezTo>
                  <a:cubicBezTo>
                    <a:pt x="149114" y="224072"/>
                    <a:pt x="149640" y="233021"/>
                    <a:pt x="152400" y="241300"/>
                  </a:cubicBezTo>
                  <a:cubicBezTo>
                    <a:pt x="156005" y="252114"/>
                    <a:pt x="160867" y="262467"/>
                    <a:pt x="165100" y="273050"/>
                  </a:cubicBezTo>
                  <a:cubicBezTo>
                    <a:pt x="167217" y="296333"/>
                    <a:pt x="167804" y="319807"/>
                    <a:pt x="171450" y="342900"/>
                  </a:cubicBezTo>
                  <a:cubicBezTo>
                    <a:pt x="174172" y="360141"/>
                    <a:pt x="168538" y="385894"/>
                    <a:pt x="184150" y="393700"/>
                  </a:cubicBezTo>
                  <a:cubicBezTo>
                    <a:pt x="217356" y="410303"/>
                    <a:pt x="200367" y="404104"/>
                    <a:pt x="234950" y="412750"/>
                  </a:cubicBezTo>
                  <a:cubicBezTo>
                    <a:pt x="260350" y="463550"/>
                    <a:pt x="230717" y="416983"/>
                    <a:pt x="273050" y="450850"/>
                  </a:cubicBezTo>
                  <a:cubicBezTo>
                    <a:pt x="287075" y="462070"/>
                    <a:pt x="301187" y="474006"/>
                    <a:pt x="311150" y="488950"/>
                  </a:cubicBezTo>
                  <a:cubicBezTo>
                    <a:pt x="315383" y="495300"/>
                    <a:pt x="318454" y="502604"/>
                    <a:pt x="323850" y="508000"/>
                  </a:cubicBezTo>
                  <a:cubicBezTo>
                    <a:pt x="331334" y="515484"/>
                    <a:pt x="341766" y="519566"/>
                    <a:pt x="349250" y="527050"/>
                  </a:cubicBezTo>
                  <a:cubicBezTo>
                    <a:pt x="354646" y="532446"/>
                    <a:pt x="355600" y="541867"/>
                    <a:pt x="361950" y="546100"/>
                  </a:cubicBezTo>
                  <a:cubicBezTo>
                    <a:pt x="369212" y="550941"/>
                    <a:pt x="378883" y="550333"/>
                    <a:pt x="387350" y="552450"/>
                  </a:cubicBezTo>
                  <a:cubicBezTo>
                    <a:pt x="412026" y="577126"/>
                    <a:pt x="438634" y="598945"/>
                    <a:pt x="457200" y="628650"/>
                  </a:cubicBezTo>
                  <a:cubicBezTo>
                    <a:pt x="462217" y="636677"/>
                    <a:pt x="462713" y="647890"/>
                    <a:pt x="469900" y="654050"/>
                  </a:cubicBezTo>
                  <a:cubicBezTo>
                    <a:pt x="478554" y="661468"/>
                    <a:pt x="491067" y="662517"/>
                    <a:pt x="501650" y="666750"/>
                  </a:cubicBezTo>
                  <a:cubicBezTo>
                    <a:pt x="503847" y="671145"/>
                    <a:pt x="520318" y="706712"/>
                    <a:pt x="527050" y="711200"/>
                  </a:cubicBezTo>
                  <a:cubicBezTo>
                    <a:pt x="534312" y="716041"/>
                    <a:pt x="543983" y="715433"/>
                    <a:pt x="552450" y="717550"/>
                  </a:cubicBezTo>
                  <a:lnTo>
                    <a:pt x="590550" y="755650"/>
                  </a:lnTo>
                  <a:lnTo>
                    <a:pt x="609600" y="774700"/>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orme libre 6"/>
            <p:cNvSpPr/>
            <p:nvPr/>
          </p:nvSpPr>
          <p:spPr>
            <a:xfrm>
              <a:off x="3498850" y="6496050"/>
              <a:ext cx="317500" cy="292100"/>
            </a:xfrm>
            <a:custGeom>
              <a:avLst/>
              <a:gdLst>
                <a:gd name="connsiteX0" fmla="*/ 0 w 317500"/>
                <a:gd name="connsiteY0" fmla="*/ 292100 h 292100"/>
                <a:gd name="connsiteX1" fmla="*/ 31750 w 317500"/>
                <a:gd name="connsiteY1" fmla="*/ 266700 h 292100"/>
                <a:gd name="connsiteX2" fmla="*/ 88900 w 317500"/>
                <a:gd name="connsiteY2" fmla="*/ 260350 h 292100"/>
                <a:gd name="connsiteX3" fmla="*/ 133350 w 317500"/>
                <a:gd name="connsiteY3" fmla="*/ 247650 h 292100"/>
                <a:gd name="connsiteX4" fmla="*/ 165100 w 317500"/>
                <a:gd name="connsiteY4" fmla="*/ 241300 h 292100"/>
                <a:gd name="connsiteX5" fmla="*/ 203200 w 317500"/>
                <a:gd name="connsiteY5" fmla="*/ 222250 h 292100"/>
                <a:gd name="connsiteX6" fmla="*/ 209550 w 317500"/>
                <a:gd name="connsiteY6" fmla="*/ 203200 h 292100"/>
                <a:gd name="connsiteX7" fmla="*/ 234950 w 317500"/>
                <a:gd name="connsiteY7" fmla="*/ 171450 h 292100"/>
                <a:gd name="connsiteX8" fmla="*/ 266700 w 317500"/>
                <a:gd name="connsiteY8" fmla="*/ 107950 h 292100"/>
                <a:gd name="connsiteX9" fmla="*/ 273050 w 317500"/>
                <a:gd name="connsiteY9" fmla="*/ 88900 h 292100"/>
                <a:gd name="connsiteX10" fmla="*/ 285750 w 317500"/>
                <a:gd name="connsiteY10" fmla="*/ 69850 h 292100"/>
                <a:gd name="connsiteX11" fmla="*/ 298450 w 317500"/>
                <a:gd name="connsiteY11" fmla="*/ 19050 h 292100"/>
                <a:gd name="connsiteX12" fmla="*/ 317500 w 317500"/>
                <a:gd name="connsiteY12" fmla="*/ 0 h 29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7500" h="292100">
                  <a:moveTo>
                    <a:pt x="0" y="292100"/>
                  </a:moveTo>
                  <a:cubicBezTo>
                    <a:pt x="10583" y="283633"/>
                    <a:pt x="18986" y="271258"/>
                    <a:pt x="31750" y="266700"/>
                  </a:cubicBezTo>
                  <a:cubicBezTo>
                    <a:pt x="49801" y="260253"/>
                    <a:pt x="69956" y="263265"/>
                    <a:pt x="88900" y="260350"/>
                  </a:cubicBezTo>
                  <a:cubicBezTo>
                    <a:pt x="119782" y="255599"/>
                    <a:pt x="106796" y="254288"/>
                    <a:pt x="133350" y="247650"/>
                  </a:cubicBezTo>
                  <a:cubicBezTo>
                    <a:pt x="143821" y="245032"/>
                    <a:pt x="154517" y="243417"/>
                    <a:pt x="165100" y="241300"/>
                  </a:cubicBezTo>
                  <a:cubicBezTo>
                    <a:pt x="177800" y="234950"/>
                    <a:pt x="192419" y="231491"/>
                    <a:pt x="203200" y="222250"/>
                  </a:cubicBezTo>
                  <a:cubicBezTo>
                    <a:pt x="208282" y="217894"/>
                    <a:pt x="206002" y="208876"/>
                    <a:pt x="209550" y="203200"/>
                  </a:cubicBezTo>
                  <a:cubicBezTo>
                    <a:pt x="216733" y="191707"/>
                    <a:pt x="227977" y="183072"/>
                    <a:pt x="234950" y="171450"/>
                  </a:cubicBezTo>
                  <a:cubicBezTo>
                    <a:pt x="247126" y="151157"/>
                    <a:pt x="259216" y="130401"/>
                    <a:pt x="266700" y="107950"/>
                  </a:cubicBezTo>
                  <a:cubicBezTo>
                    <a:pt x="268817" y="101600"/>
                    <a:pt x="270057" y="94887"/>
                    <a:pt x="273050" y="88900"/>
                  </a:cubicBezTo>
                  <a:cubicBezTo>
                    <a:pt x="276463" y="82074"/>
                    <a:pt x="281517" y="76200"/>
                    <a:pt x="285750" y="69850"/>
                  </a:cubicBezTo>
                  <a:cubicBezTo>
                    <a:pt x="289983" y="52917"/>
                    <a:pt x="291227" y="34940"/>
                    <a:pt x="298450" y="19050"/>
                  </a:cubicBezTo>
                  <a:cubicBezTo>
                    <a:pt x="302166" y="10875"/>
                    <a:pt x="317500" y="0"/>
                    <a:pt x="317500" y="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orme libre 12"/>
            <p:cNvSpPr/>
            <p:nvPr/>
          </p:nvSpPr>
          <p:spPr>
            <a:xfrm>
              <a:off x="5613400" y="520700"/>
              <a:ext cx="1231900" cy="114305"/>
            </a:xfrm>
            <a:custGeom>
              <a:avLst/>
              <a:gdLst>
                <a:gd name="connsiteX0" fmla="*/ 0 w 1231900"/>
                <a:gd name="connsiteY0" fmla="*/ 44450 h 114305"/>
                <a:gd name="connsiteX1" fmla="*/ 31750 w 1231900"/>
                <a:gd name="connsiteY1" fmla="*/ 31750 h 114305"/>
                <a:gd name="connsiteX2" fmla="*/ 133350 w 1231900"/>
                <a:gd name="connsiteY2" fmla="*/ 19050 h 114305"/>
                <a:gd name="connsiteX3" fmla="*/ 177800 w 1231900"/>
                <a:gd name="connsiteY3" fmla="*/ 12700 h 114305"/>
                <a:gd name="connsiteX4" fmla="*/ 234950 w 1231900"/>
                <a:gd name="connsiteY4" fmla="*/ 0 h 114305"/>
                <a:gd name="connsiteX5" fmla="*/ 317500 w 1231900"/>
                <a:gd name="connsiteY5" fmla="*/ 6350 h 114305"/>
                <a:gd name="connsiteX6" fmla="*/ 349250 w 1231900"/>
                <a:gd name="connsiteY6" fmla="*/ 12700 h 114305"/>
                <a:gd name="connsiteX7" fmla="*/ 647700 w 1231900"/>
                <a:gd name="connsiteY7" fmla="*/ 38100 h 114305"/>
                <a:gd name="connsiteX8" fmla="*/ 850900 w 1231900"/>
                <a:gd name="connsiteY8" fmla="*/ 76200 h 114305"/>
                <a:gd name="connsiteX9" fmla="*/ 939800 w 1231900"/>
                <a:gd name="connsiteY9" fmla="*/ 95250 h 114305"/>
                <a:gd name="connsiteX10" fmla="*/ 1136650 w 1231900"/>
                <a:gd name="connsiteY10" fmla="*/ 114300 h 114305"/>
                <a:gd name="connsiteX11" fmla="*/ 1231900 w 1231900"/>
                <a:gd name="connsiteY11" fmla="*/ 95250 h 114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1900" h="114305">
                  <a:moveTo>
                    <a:pt x="0" y="44450"/>
                  </a:moveTo>
                  <a:cubicBezTo>
                    <a:pt x="10583" y="40217"/>
                    <a:pt x="20553" y="33883"/>
                    <a:pt x="31750" y="31750"/>
                  </a:cubicBezTo>
                  <a:cubicBezTo>
                    <a:pt x="65277" y="25364"/>
                    <a:pt x="99506" y="23464"/>
                    <a:pt x="133350" y="19050"/>
                  </a:cubicBezTo>
                  <a:cubicBezTo>
                    <a:pt x="148191" y="17114"/>
                    <a:pt x="162983" y="14817"/>
                    <a:pt x="177800" y="12700"/>
                  </a:cubicBezTo>
                  <a:cubicBezTo>
                    <a:pt x="197445" y="6152"/>
                    <a:pt x="212599" y="0"/>
                    <a:pt x="234950" y="0"/>
                  </a:cubicBezTo>
                  <a:cubicBezTo>
                    <a:pt x="262548" y="0"/>
                    <a:pt x="289983" y="4233"/>
                    <a:pt x="317500" y="6350"/>
                  </a:cubicBezTo>
                  <a:cubicBezTo>
                    <a:pt x="328083" y="8467"/>
                    <a:pt x="338604" y="10926"/>
                    <a:pt x="349250" y="12700"/>
                  </a:cubicBezTo>
                  <a:cubicBezTo>
                    <a:pt x="444374" y="28554"/>
                    <a:pt x="568113" y="32131"/>
                    <a:pt x="647700" y="38100"/>
                  </a:cubicBezTo>
                  <a:cubicBezTo>
                    <a:pt x="862363" y="84099"/>
                    <a:pt x="594556" y="28135"/>
                    <a:pt x="850900" y="76200"/>
                  </a:cubicBezTo>
                  <a:cubicBezTo>
                    <a:pt x="880687" y="81785"/>
                    <a:pt x="909760" y="91245"/>
                    <a:pt x="939800" y="95250"/>
                  </a:cubicBezTo>
                  <a:cubicBezTo>
                    <a:pt x="1005145" y="103963"/>
                    <a:pt x="1071033" y="107950"/>
                    <a:pt x="1136650" y="114300"/>
                  </a:cubicBezTo>
                  <a:cubicBezTo>
                    <a:pt x="1225169" y="107491"/>
                    <a:pt x="1199685" y="127465"/>
                    <a:pt x="1231900" y="9525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orme libre 15"/>
            <p:cNvSpPr/>
            <p:nvPr/>
          </p:nvSpPr>
          <p:spPr>
            <a:xfrm>
              <a:off x="8473048" y="128104"/>
              <a:ext cx="1242452" cy="475198"/>
            </a:xfrm>
            <a:custGeom>
              <a:avLst/>
              <a:gdLst>
                <a:gd name="connsiteX0" fmla="*/ 0 w 1250950"/>
                <a:gd name="connsiteY0" fmla="*/ 6350 h 139752"/>
                <a:gd name="connsiteX1" fmla="*/ 31750 w 1250950"/>
                <a:gd name="connsiteY1" fmla="*/ 0 h 139752"/>
                <a:gd name="connsiteX2" fmla="*/ 57150 w 1250950"/>
                <a:gd name="connsiteY2" fmla="*/ 6350 h 139752"/>
                <a:gd name="connsiteX3" fmla="*/ 114300 w 1250950"/>
                <a:gd name="connsiteY3" fmla="*/ 12700 h 139752"/>
                <a:gd name="connsiteX4" fmla="*/ 196850 w 1250950"/>
                <a:gd name="connsiteY4" fmla="*/ 19050 h 139752"/>
                <a:gd name="connsiteX5" fmla="*/ 228600 w 1250950"/>
                <a:gd name="connsiteY5" fmla="*/ 38100 h 139752"/>
                <a:gd name="connsiteX6" fmla="*/ 285750 w 1250950"/>
                <a:gd name="connsiteY6" fmla="*/ 57150 h 139752"/>
                <a:gd name="connsiteX7" fmla="*/ 304800 w 1250950"/>
                <a:gd name="connsiteY7" fmla="*/ 69850 h 139752"/>
                <a:gd name="connsiteX8" fmla="*/ 342900 w 1250950"/>
                <a:gd name="connsiteY8" fmla="*/ 82550 h 139752"/>
                <a:gd name="connsiteX9" fmla="*/ 361950 w 1250950"/>
                <a:gd name="connsiteY9" fmla="*/ 101600 h 139752"/>
                <a:gd name="connsiteX10" fmla="*/ 431800 w 1250950"/>
                <a:gd name="connsiteY10" fmla="*/ 120650 h 139752"/>
                <a:gd name="connsiteX11" fmla="*/ 533400 w 1250950"/>
                <a:gd name="connsiteY11" fmla="*/ 139700 h 139752"/>
                <a:gd name="connsiteX12" fmla="*/ 571500 w 1250950"/>
                <a:gd name="connsiteY12" fmla="*/ 133350 h 139752"/>
                <a:gd name="connsiteX13" fmla="*/ 717550 w 1250950"/>
                <a:gd name="connsiteY13" fmla="*/ 127000 h 139752"/>
                <a:gd name="connsiteX14" fmla="*/ 742950 w 1250950"/>
                <a:gd name="connsiteY14" fmla="*/ 120650 h 139752"/>
                <a:gd name="connsiteX15" fmla="*/ 762000 w 1250950"/>
                <a:gd name="connsiteY15" fmla="*/ 114300 h 139752"/>
                <a:gd name="connsiteX16" fmla="*/ 895350 w 1250950"/>
                <a:gd name="connsiteY16" fmla="*/ 95250 h 139752"/>
                <a:gd name="connsiteX17" fmla="*/ 1250950 w 1250950"/>
                <a:gd name="connsiteY17" fmla="*/ 95250 h 139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50950" h="139752">
                  <a:moveTo>
                    <a:pt x="0" y="6350"/>
                  </a:moveTo>
                  <a:cubicBezTo>
                    <a:pt x="10583" y="4233"/>
                    <a:pt x="20957" y="0"/>
                    <a:pt x="31750" y="0"/>
                  </a:cubicBezTo>
                  <a:cubicBezTo>
                    <a:pt x="40477" y="0"/>
                    <a:pt x="48524" y="5023"/>
                    <a:pt x="57150" y="6350"/>
                  </a:cubicBezTo>
                  <a:cubicBezTo>
                    <a:pt x="76094" y="9265"/>
                    <a:pt x="95211" y="10965"/>
                    <a:pt x="114300" y="12700"/>
                  </a:cubicBezTo>
                  <a:cubicBezTo>
                    <a:pt x="141785" y="15199"/>
                    <a:pt x="169333" y="16933"/>
                    <a:pt x="196850" y="19050"/>
                  </a:cubicBezTo>
                  <a:cubicBezTo>
                    <a:pt x="207433" y="25400"/>
                    <a:pt x="217141" y="33516"/>
                    <a:pt x="228600" y="38100"/>
                  </a:cubicBezTo>
                  <a:cubicBezTo>
                    <a:pt x="300850" y="67000"/>
                    <a:pt x="223317" y="21474"/>
                    <a:pt x="285750" y="57150"/>
                  </a:cubicBezTo>
                  <a:cubicBezTo>
                    <a:pt x="292376" y="60936"/>
                    <a:pt x="297826" y="66750"/>
                    <a:pt x="304800" y="69850"/>
                  </a:cubicBezTo>
                  <a:cubicBezTo>
                    <a:pt x="317033" y="75287"/>
                    <a:pt x="342900" y="82550"/>
                    <a:pt x="342900" y="82550"/>
                  </a:cubicBezTo>
                  <a:cubicBezTo>
                    <a:pt x="349250" y="88900"/>
                    <a:pt x="354642" y="96380"/>
                    <a:pt x="361950" y="101600"/>
                  </a:cubicBezTo>
                  <a:cubicBezTo>
                    <a:pt x="386192" y="118916"/>
                    <a:pt x="400977" y="116247"/>
                    <a:pt x="431800" y="120650"/>
                  </a:cubicBezTo>
                  <a:cubicBezTo>
                    <a:pt x="469532" y="133227"/>
                    <a:pt x="476385" y="136699"/>
                    <a:pt x="533400" y="139700"/>
                  </a:cubicBezTo>
                  <a:cubicBezTo>
                    <a:pt x="546257" y="140377"/>
                    <a:pt x="558655" y="134236"/>
                    <a:pt x="571500" y="133350"/>
                  </a:cubicBezTo>
                  <a:cubicBezTo>
                    <a:pt x="620114" y="129997"/>
                    <a:pt x="668867" y="129117"/>
                    <a:pt x="717550" y="127000"/>
                  </a:cubicBezTo>
                  <a:cubicBezTo>
                    <a:pt x="726017" y="124883"/>
                    <a:pt x="734559" y="123048"/>
                    <a:pt x="742950" y="120650"/>
                  </a:cubicBezTo>
                  <a:cubicBezTo>
                    <a:pt x="749386" y="118811"/>
                    <a:pt x="755398" y="115400"/>
                    <a:pt x="762000" y="114300"/>
                  </a:cubicBezTo>
                  <a:cubicBezTo>
                    <a:pt x="806290" y="106918"/>
                    <a:pt x="850483" y="96998"/>
                    <a:pt x="895350" y="95250"/>
                  </a:cubicBezTo>
                  <a:cubicBezTo>
                    <a:pt x="1013793" y="90635"/>
                    <a:pt x="1132417" y="95250"/>
                    <a:pt x="1250950" y="9525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orme libre 16"/>
            <p:cNvSpPr/>
            <p:nvPr/>
          </p:nvSpPr>
          <p:spPr>
            <a:xfrm>
              <a:off x="9848850" y="570466"/>
              <a:ext cx="406400" cy="179802"/>
            </a:xfrm>
            <a:custGeom>
              <a:avLst/>
              <a:gdLst>
                <a:gd name="connsiteX0" fmla="*/ 0 w 406400"/>
                <a:gd name="connsiteY0" fmla="*/ 26434 h 179802"/>
                <a:gd name="connsiteX1" fmla="*/ 38100 w 406400"/>
                <a:gd name="connsiteY1" fmla="*/ 1034 h 179802"/>
                <a:gd name="connsiteX2" fmla="*/ 101600 w 406400"/>
                <a:gd name="connsiteY2" fmla="*/ 7384 h 179802"/>
                <a:gd name="connsiteX3" fmla="*/ 177800 w 406400"/>
                <a:gd name="connsiteY3" fmla="*/ 13734 h 179802"/>
                <a:gd name="connsiteX4" fmla="*/ 215900 w 406400"/>
                <a:gd name="connsiteY4" fmla="*/ 26434 h 179802"/>
                <a:gd name="connsiteX5" fmla="*/ 234950 w 406400"/>
                <a:gd name="connsiteY5" fmla="*/ 45484 h 179802"/>
                <a:gd name="connsiteX6" fmla="*/ 298450 w 406400"/>
                <a:gd name="connsiteY6" fmla="*/ 77234 h 179802"/>
                <a:gd name="connsiteX7" fmla="*/ 317500 w 406400"/>
                <a:gd name="connsiteY7" fmla="*/ 89934 h 179802"/>
                <a:gd name="connsiteX8" fmla="*/ 342900 w 406400"/>
                <a:gd name="connsiteY8" fmla="*/ 96284 h 179802"/>
                <a:gd name="connsiteX9" fmla="*/ 368300 w 406400"/>
                <a:gd name="connsiteY9" fmla="*/ 121684 h 179802"/>
                <a:gd name="connsiteX10" fmla="*/ 393700 w 406400"/>
                <a:gd name="connsiteY10" fmla="*/ 178834 h 179802"/>
                <a:gd name="connsiteX11" fmla="*/ 406400 w 406400"/>
                <a:gd name="connsiteY11" fmla="*/ 178834 h 17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400" h="179802">
                  <a:moveTo>
                    <a:pt x="0" y="26434"/>
                  </a:moveTo>
                  <a:cubicBezTo>
                    <a:pt x="12700" y="17967"/>
                    <a:pt x="23098" y="3847"/>
                    <a:pt x="38100" y="1034"/>
                  </a:cubicBezTo>
                  <a:cubicBezTo>
                    <a:pt x="59008" y="-2886"/>
                    <a:pt x="80415" y="5458"/>
                    <a:pt x="101600" y="7384"/>
                  </a:cubicBezTo>
                  <a:lnTo>
                    <a:pt x="177800" y="13734"/>
                  </a:lnTo>
                  <a:cubicBezTo>
                    <a:pt x="190500" y="17967"/>
                    <a:pt x="204198" y="19933"/>
                    <a:pt x="215900" y="26434"/>
                  </a:cubicBezTo>
                  <a:cubicBezTo>
                    <a:pt x="223750" y="30795"/>
                    <a:pt x="227302" y="40777"/>
                    <a:pt x="234950" y="45484"/>
                  </a:cubicBezTo>
                  <a:cubicBezTo>
                    <a:pt x="255105" y="57887"/>
                    <a:pt x="278759" y="64107"/>
                    <a:pt x="298450" y="77234"/>
                  </a:cubicBezTo>
                  <a:cubicBezTo>
                    <a:pt x="304800" y="81467"/>
                    <a:pt x="310485" y="86928"/>
                    <a:pt x="317500" y="89934"/>
                  </a:cubicBezTo>
                  <a:cubicBezTo>
                    <a:pt x="325522" y="93372"/>
                    <a:pt x="334433" y="94167"/>
                    <a:pt x="342900" y="96284"/>
                  </a:cubicBezTo>
                  <a:cubicBezTo>
                    <a:pt x="351367" y="104751"/>
                    <a:pt x="362945" y="110974"/>
                    <a:pt x="368300" y="121684"/>
                  </a:cubicBezTo>
                  <a:cubicBezTo>
                    <a:pt x="386954" y="158993"/>
                    <a:pt x="357993" y="157410"/>
                    <a:pt x="393700" y="178834"/>
                  </a:cubicBezTo>
                  <a:cubicBezTo>
                    <a:pt x="397330" y="181012"/>
                    <a:pt x="402167" y="178834"/>
                    <a:pt x="406400" y="178834"/>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orme libre 17"/>
            <p:cNvSpPr/>
            <p:nvPr/>
          </p:nvSpPr>
          <p:spPr>
            <a:xfrm>
              <a:off x="10382250" y="805741"/>
              <a:ext cx="330200" cy="140409"/>
            </a:xfrm>
            <a:custGeom>
              <a:avLst/>
              <a:gdLst>
                <a:gd name="connsiteX0" fmla="*/ 0 w 330200"/>
                <a:gd name="connsiteY0" fmla="*/ 7059 h 140409"/>
                <a:gd name="connsiteX1" fmla="*/ 146050 w 330200"/>
                <a:gd name="connsiteY1" fmla="*/ 19759 h 140409"/>
                <a:gd name="connsiteX2" fmla="*/ 177800 w 330200"/>
                <a:gd name="connsiteY2" fmla="*/ 26109 h 140409"/>
                <a:gd name="connsiteX3" fmla="*/ 215900 w 330200"/>
                <a:gd name="connsiteY3" fmla="*/ 38809 h 140409"/>
                <a:gd name="connsiteX4" fmla="*/ 241300 w 330200"/>
                <a:gd name="connsiteY4" fmla="*/ 57859 h 140409"/>
                <a:gd name="connsiteX5" fmla="*/ 266700 w 330200"/>
                <a:gd name="connsiteY5" fmla="*/ 64209 h 140409"/>
                <a:gd name="connsiteX6" fmla="*/ 292100 w 330200"/>
                <a:gd name="connsiteY6" fmla="*/ 95959 h 140409"/>
                <a:gd name="connsiteX7" fmla="*/ 317500 w 330200"/>
                <a:gd name="connsiteY7" fmla="*/ 134059 h 140409"/>
                <a:gd name="connsiteX8" fmla="*/ 330200 w 330200"/>
                <a:gd name="connsiteY8" fmla="*/ 140409 h 140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200" h="140409">
                  <a:moveTo>
                    <a:pt x="0" y="7059"/>
                  </a:moveTo>
                  <a:cubicBezTo>
                    <a:pt x="73490" y="-5189"/>
                    <a:pt x="27272" y="-1837"/>
                    <a:pt x="146050" y="19759"/>
                  </a:cubicBezTo>
                  <a:cubicBezTo>
                    <a:pt x="156669" y="21690"/>
                    <a:pt x="167387" y="23269"/>
                    <a:pt x="177800" y="26109"/>
                  </a:cubicBezTo>
                  <a:cubicBezTo>
                    <a:pt x="190715" y="29631"/>
                    <a:pt x="215900" y="38809"/>
                    <a:pt x="215900" y="38809"/>
                  </a:cubicBezTo>
                  <a:cubicBezTo>
                    <a:pt x="224367" y="45159"/>
                    <a:pt x="231834" y="53126"/>
                    <a:pt x="241300" y="57859"/>
                  </a:cubicBezTo>
                  <a:cubicBezTo>
                    <a:pt x="249106" y="61762"/>
                    <a:pt x="259718" y="58973"/>
                    <a:pt x="266700" y="64209"/>
                  </a:cubicBezTo>
                  <a:cubicBezTo>
                    <a:pt x="277543" y="72341"/>
                    <a:pt x="284128" y="84998"/>
                    <a:pt x="292100" y="95959"/>
                  </a:cubicBezTo>
                  <a:cubicBezTo>
                    <a:pt x="301078" y="108303"/>
                    <a:pt x="303848" y="127233"/>
                    <a:pt x="317500" y="134059"/>
                  </a:cubicBezTo>
                  <a:lnTo>
                    <a:pt x="330200" y="140409"/>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Forme libre 18"/>
            <p:cNvSpPr/>
            <p:nvPr/>
          </p:nvSpPr>
          <p:spPr>
            <a:xfrm>
              <a:off x="10852150" y="1028700"/>
              <a:ext cx="679450" cy="787400"/>
            </a:xfrm>
            <a:custGeom>
              <a:avLst/>
              <a:gdLst>
                <a:gd name="connsiteX0" fmla="*/ 0 w 679450"/>
                <a:gd name="connsiteY0" fmla="*/ 0 h 787400"/>
                <a:gd name="connsiteX1" fmla="*/ 44450 w 679450"/>
                <a:gd name="connsiteY1" fmla="*/ 69850 h 787400"/>
                <a:gd name="connsiteX2" fmla="*/ 63500 w 679450"/>
                <a:gd name="connsiteY2" fmla="*/ 120650 h 787400"/>
                <a:gd name="connsiteX3" fmla="*/ 82550 w 679450"/>
                <a:gd name="connsiteY3" fmla="*/ 127000 h 787400"/>
                <a:gd name="connsiteX4" fmla="*/ 133350 w 679450"/>
                <a:gd name="connsiteY4" fmla="*/ 184150 h 787400"/>
                <a:gd name="connsiteX5" fmla="*/ 165100 w 679450"/>
                <a:gd name="connsiteY5" fmla="*/ 254000 h 787400"/>
                <a:gd name="connsiteX6" fmla="*/ 190500 w 679450"/>
                <a:gd name="connsiteY6" fmla="*/ 260350 h 787400"/>
                <a:gd name="connsiteX7" fmla="*/ 209550 w 679450"/>
                <a:gd name="connsiteY7" fmla="*/ 298450 h 787400"/>
                <a:gd name="connsiteX8" fmla="*/ 247650 w 679450"/>
                <a:gd name="connsiteY8" fmla="*/ 330200 h 787400"/>
                <a:gd name="connsiteX9" fmla="*/ 260350 w 679450"/>
                <a:gd name="connsiteY9" fmla="*/ 355600 h 787400"/>
                <a:gd name="connsiteX10" fmla="*/ 266700 w 679450"/>
                <a:gd name="connsiteY10" fmla="*/ 381000 h 787400"/>
                <a:gd name="connsiteX11" fmla="*/ 285750 w 679450"/>
                <a:gd name="connsiteY11" fmla="*/ 393700 h 787400"/>
                <a:gd name="connsiteX12" fmla="*/ 304800 w 679450"/>
                <a:gd name="connsiteY12" fmla="*/ 425450 h 787400"/>
                <a:gd name="connsiteX13" fmla="*/ 323850 w 679450"/>
                <a:gd name="connsiteY13" fmla="*/ 444500 h 787400"/>
                <a:gd name="connsiteX14" fmla="*/ 349250 w 679450"/>
                <a:gd name="connsiteY14" fmla="*/ 469900 h 787400"/>
                <a:gd name="connsiteX15" fmla="*/ 374650 w 679450"/>
                <a:gd name="connsiteY15" fmla="*/ 508000 h 787400"/>
                <a:gd name="connsiteX16" fmla="*/ 412750 w 679450"/>
                <a:gd name="connsiteY16" fmla="*/ 520700 h 787400"/>
                <a:gd name="connsiteX17" fmla="*/ 425450 w 679450"/>
                <a:gd name="connsiteY17" fmla="*/ 539750 h 787400"/>
                <a:gd name="connsiteX18" fmla="*/ 450850 w 679450"/>
                <a:gd name="connsiteY18" fmla="*/ 552450 h 787400"/>
                <a:gd name="connsiteX19" fmla="*/ 469900 w 679450"/>
                <a:gd name="connsiteY19" fmla="*/ 565150 h 787400"/>
                <a:gd name="connsiteX20" fmla="*/ 495300 w 679450"/>
                <a:gd name="connsiteY20" fmla="*/ 590550 h 787400"/>
                <a:gd name="connsiteX21" fmla="*/ 546100 w 679450"/>
                <a:gd name="connsiteY21" fmla="*/ 654050 h 787400"/>
                <a:gd name="connsiteX22" fmla="*/ 565150 w 679450"/>
                <a:gd name="connsiteY22" fmla="*/ 666750 h 787400"/>
                <a:gd name="connsiteX23" fmla="*/ 584200 w 679450"/>
                <a:gd name="connsiteY23" fmla="*/ 685800 h 787400"/>
                <a:gd name="connsiteX24" fmla="*/ 622300 w 679450"/>
                <a:gd name="connsiteY24" fmla="*/ 711200 h 787400"/>
                <a:gd name="connsiteX25" fmla="*/ 647700 w 679450"/>
                <a:gd name="connsiteY25" fmla="*/ 736600 h 787400"/>
                <a:gd name="connsiteX26" fmla="*/ 660400 w 679450"/>
                <a:gd name="connsiteY26" fmla="*/ 755650 h 787400"/>
                <a:gd name="connsiteX27" fmla="*/ 679450 w 679450"/>
                <a:gd name="connsiteY27" fmla="*/ 787400 h 78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79450" h="787400">
                  <a:moveTo>
                    <a:pt x="0" y="0"/>
                  </a:moveTo>
                  <a:cubicBezTo>
                    <a:pt x="22933" y="32107"/>
                    <a:pt x="31051" y="38586"/>
                    <a:pt x="44450" y="69850"/>
                  </a:cubicBezTo>
                  <a:cubicBezTo>
                    <a:pt x="50031" y="82873"/>
                    <a:pt x="55761" y="111364"/>
                    <a:pt x="63500" y="120650"/>
                  </a:cubicBezTo>
                  <a:cubicBezTo>
                    <a:pt x="67785" y="125792"/>
                    <a:pt x="76200" y="124883"/>
                    <a:pt x="82550" y="127000"/>
                  </a:cubicBezTo>
                  <a:cubicBezTo>
                    <a:pt x="117076" y="196053"/>
                    <a:pt x="62771" y="95927"/>
                    <a:pt x="133350" y="184150"/>
                  </a:cubicBezTo>
                  <a:cubicBezTo>
                    <a:pt x="163650" y="222025"/>
                    <a:pt x="125597" y="214497"/>
                    <a:pt x="165100" y="254000"/>
                  </a:cubicBezTo>
                  <a:cubicBezTo>
                    <a:pt x="171271" y="260171"/>
                    <a:pt x="182033" y="258233"/>
                    <a:pt x="190500" y="260350"/>
                  </a:cubicBezTo>
                  <a:cubicBezTo>
                    <a:pt x="195665" y="275844"/>
                    <a:pt x="197240" y="286140"/>
                    <a:pt x="209550" y="298450"/>
                  </a:cubicBezTo>
                  <a:cubicBezTo>
                    <a:pt x="237398" y="326298"/>
                    <a:pt x="221643" y="293790"/>
                    <a:pt x="247650" y="330200"/>
                  </a:cubicBezTo>
                  <a:cubicBezTo>
                    <a:pt x="253152" y="337903"/>
                    <a:pt x="257026" y="346737"/>
                    <a:pt x="260350" y="355600"/>
                  </a:cubicBezTo>
                  <a:cubicBezTo>
                    <a:pt x="263414" y="363772"/>
                    <a:pt x="261859" y="373738"/>
                    <a:pt x="266700" y="381000"/>
                  </a:cubicBezTo>
                  <a:cubicBezTo>
                    <a:pt x="270933" y="387350"/>
                    <a:pt x="279400" y="389467"/>
                    <a:pt x="285750" y="393700"/>
                  </a:cubicBezTo>
                  <a:cubicBezTo>
                    <a:pt x="292100" y="404283"/>
                    <a:pt x="297395" y="415576"/>
                    <a:pt x="304800" y="425450"/>
                  </a:cubicBezTo>
                  <a:cubicBezTo>
                    <a:pt x="310188" y="432634"/>
                    <a:pt x="318869" y="437028"/>
                    <a:pt x="323850" y="444500"/>
                  </a:cubicBezTo>
                  <a:cubicBezTo>
                    <a:pt x="343202" y="473529"/>
                    <a:pt x="312964" y="457805"/>
                    <a:pt x="349250" y="469900"/>
                  </a:cubicBezTo>
                  <a:cubicBezTo>
                    <a:pt x="355217" y="487800"/>
                    <a:pt x="355191" y="497190"/>
                    <a:pt x="374650" y="508000"/>
                  </a:cubicBezTo>
                  <a:cubicBezTo>
                    <a:pt x="386352" y="514501"/>
                    <a:pt x="412750" y="520700"/>
                    <a:pt x="412750" y="520700"/>
                  </a:cubicBezTo>
                  <a:cubicBezTo>
                    <a:pt x="416983" y="527050"/>
                    <a:pt x="419587" y="534864"/>
                    <a:pt x="425450" y="539750"/>
                  </a:cubicBezTo>
                  <a:cubicBezTo>
                    <a:pt x="432722" y="545810"/>
                    <a:pt x="442631" y="547754"/>
                    <a:pt x="450850" y="552450"/>
                  </a:cubicBezTo>
                  <a:cubicBezTo>
                    <a:pt x="457476" y="556236"/>
                    <a:pt x="464106" y="560183"/>
                    <a:pt x="469900" y="565150"/>
                  </a:cubicBezTo>
                  <a:cubicBezTo>
                    <a:pt x="478991" y="572942"/>
                    <a:pt x="487820" y="581200"/>
                    <a:pt x="495300" y="590550"/>
                  </a:cubicBezTo>
                  <a:cubicBezTo>
                    <a:pt x="530955" y="635119"/>
                    <a:pt x="507073" y="620598"/>
                    <a:pt x="546100" y="654050"/>
                  </a:cubicBezTo>
                  <a:cubicBezTo>
                    <a:pt x="551894" y="659017"/>
                    <a:pt x="559287" y="661864"/>
                    <a:pt x="565150" y="666750"/>
                  </a:cubicBezTo>
                  <a:cubicBezTo>
                    <a:pt x="572049" y="672499"/>
                    <a:pt x="577111" y="680287"/>
                    <a:pt x="584200" y="685800"/>
                  </a:cubicBezTo>
                  <a:cubicBezTo>
                    <a:pt x="596248" y="695171"/>
                    <a:pt x="622300" y="711200"/>
                    <a:pt x="622300" y="711200"/>
                  </a:cubicBezTo>
                  <a:cubicBezTo>
                    <a:pt x="636155" y="752764"/>
                    <a:pt x="616912" y="711970"/>
                    <a:pt x="647700" y="736600"/>
                  </a:cubicBezTo>
                  <a:cubicBezTo>
                    <a:pt x="653659" y="741368"/>
                    <a:pt x="656614" y="749024"/>
                    <a:pt x="660400" y="755650"/>
                  </a:cubicBezTo>
                  <a:cubicBezTo>
                    <a:pt x="679118" y="788407"/>
                    <a:pt x="664927" y="772877"/>
                    <a:pt x="679450" y="78740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ZoneTexte 52"/>
            <p:cNvSpPr txBox="1"/>
            <p:nvPr/>
          </p:nvSpPr>
          <p:spPr>
            <a:xfrm>
              <a:off x="7968614" y="2415082"/>
              <a:ext cx="4436317" cy="1077218"/>
            </a:xfrm>
            <a:prstGeom prst="rect">
              <a:avLst/>
            </a:prstGeom>
            <a:solidFill>
              <a:schemeClr val="bg1"/>
            </a:solidFill>
            <a:ln w="12700">
              <a:solidFill>
                <a:schemeClr val="tx1"/>
              </a:solidFill>
            </a:ln>
          </p:spPr>
          <p:txBody>
            <a:bodyPr wrap="square" rtlCol="0">
              <a:spAutoFit/>
            </a:bodyPr>
            <a:lstStyle/>
            <a:p>
              <a:pPr algn="just"/>
              <a:r>
                <a:rPr lang="fr-FR" sz="1600" b="1" dirty="0" smtClean="0"/>
                <a:t>Tronçon </a:t>
              </a:r>
              <a:r>
                <a:rPr lang="fr-FR" sz="1600" b="1" dirty="0" err="1" smtClean="0"/>
                <a:t>Magland</a:t>
              </a:r>
              <a:r>
                <a:rPr lang="fr-FR" sz="1600" b="1" dirty="0" smtClean="0"/>
                <a:t> – La Roche-Sur-</a:t>
              </a:r>
              <a:r>
                <a:rPr lang="fr-FR" sz="1600" b="1" dirty="0" err="1" smtClean="0"/>
                <a:t>Foron</a:t>
              </a:r>
              <a:r>
                <a:rPr lang="fr-FR" sz="1600" b="1" dirty="0" smtClean="0"/>
                <a:t> </a:t>
              </a:r>
            </a:p>
            <a:p>
              <a:pPr algn="just"/>
              <a:r>
                <a:rPr lang="fr-FR" sz="1600" dirty="0" smtClean="0"/>
                <a:t>Commandant d’unité de la 3</a:t>
              </a:r>
              <a:r>
                <a:rPr lang="fr-FR" sz="1600" baseline="30000" dirty="0" smtClean="0"/>
                <a:t>e</a:t>
              </a:r>
              <a:r>
                <a:rPr lang="fr-FR" sz="1600" dirty="0" smtClean="0"/>
                <a:t> compagnie : </a:t>
              </a:r>
            </a:p>
            <a:p>
              <a:pPr algn="just"/>
              <a:r>
                <a:rPr lang="fr-FR" sz="1600" dirty="0" smtClean="0"/>
                <a:t>CNE CHATELUS 06 78 43 76 27</a:t>
              </a:r>
            </a:p>
            <a:p>
              <a:pPr algn="just"/>
              <a:r>
                <a:rPr lang="fr-FR" sz="1600" dirty="0" smtClean="0">
                  <a:hlinkClick r:id="rId5"/>
                </a:rPr>
                <a:t>ulrich.chatelus@intradef.gouv.fr</a:t>
              </a:r>
              <a:r>
                <a:rPr lang="fr-FR" sz="1600" dirty="0" smtClean="0"/>
                <a:t> </a:t>
              </a:r>
            </a:p>
          </p:txBody>
        </p:sp>
        <p:sp>
          <p:nvSpPr>
            <p:cNvPr id="54" name="ZoneTexte 53"/>
            <p:cNvSpPr txBox="1"/>
            <p:nvPr/>
          </p:nvSpPr>
          <p:spPr>
            <a:xfrm>
              <a:off x="2002726" y="981842"/>
              <a:ext cx="4436317" cy="1077218"/>
            </a:xfrm>
            <a:prstGeom prst="rect">
              <a:avLst/>
            </a:prstGeom>
            <a:solidFill>
              <a:schemeClr val="bg1"/>
            </a:solidFill>
            <a:ln w="12700">
              <a:solidFill>
                <a:schemeClr val="tx1"/>
              </a:solidFill>
            </a:ln>
          </p:spPr>
          <p:txBody>
            <a:bodyPr wrap="square" rtlCol="0">
              <a:spAutoFit/>
            </a:bodyPr>
            <a:lstStyle/>
            <a:p>
              <a:pPr algn="just"/>
              <a:r>
                <a:rPr lang="fr-FR" sz="1600" b="1" dirty="0" smtClean="0"/>
                <a:t>Tronçon La Roche-Sur-</a:t>
              </a:r>
              <a:r>
                <a:rPr lang="fr-FR" sz="1600" b="1" dirty="0" err="1" smtClean="0"/>
                <a:t>Foron</a:t>
              </a:r>
              <a:r>
                <a:rPr lang="fr-FR" sz="1600" b="1" dirty="0" smtClean="0"/>
                <a:t> – La Clusaz</a:t>
              </a:r>
            </a:p>
            <a:p>
              <a:pPr algn="just"/>
              <a:r>
                <a:rPr lang="fr-FR" sz="1600" dirty="0" smtClean="0"/>
                <a:t>Responsable relais 1</a:t>
              </a:r>
              <a:r>
                <a:rPr lang="fr-FR" sz="1600" baseline="30000" dirty="0" smtClean="0"/>
                <a:t>ère</a:t>
              </a:r>
              <a:r>
                <a:rPr lang="fr-FR" sz="1600" dirty="0" smtClean="0"/>
                <a:t> compagnie: </a:t>
              </a:r>
            </a:p>
            <a:p>
              <a:pPr algn="just"/>
              <a:r>
                <a:rPr lang="fr-FR" sz="1600" dirty="0" smtClean="0"/>
                <a:t>CNE LECHAT 06 78 43 75 86</a:t>
              </a:r>
              <a:endParaRPr lang="fr-FR" sz="1600" dirty="0"/>
            </a:p>
            <a:p>
              <a:pPr algn="just"/>
              <a:r>
                <a:rPr lang="fr-FR" sz="1600" dirty="0" smtClean="0">
                  <a:hlinkClick r:id="rId6"/>
                </a:rPr>
                <a:t>thomas.lechat@intradef.gouv.fr</a:t>
              </a:r>
              <a:endParaRPr lang="fr-FR" sz="1600" dirty="0" smtClean="0"/>
            </a:p>
          </p:txBody>
        </p:sp>
        <p:sp>
          <p:nvSpPr>
            <p:cNvPr id="55" name="ZoneTexte 54"/>
            <p:cNvSpPr txBox="1"/>
            <p:nvPr/>
          </p:nvSpPr>
          <p:spPr>
            <a:xfrm>
              <a:off x="2231922" y="4314559"/>
              <a:ext cx="3805132" cy="1077218"/>
            </a:xfrm>
            <a:prstGeom prst="rect">
              <a:avLst/>
            </a:prstGeom>
            <a:solidFill>
              <a:schemeClr val="bg1"/>
            </a:solidFill>
            <a:ln w="12700">
              <a:solidFill>
                <a:schemeClr val="tx1"/>
              </a:solidFill>
            </a:ln>
          </p:spPr>
          <p:txBody>
            <a:bodyPr wrap="square" rtlCol="0">
              <a:spAutoFit/>
            </a:bodyPr>
            <a:lstStyle/>
            <a:p>
              <a:pPr algn="just"/>
              <a:r>
                <a:rPr lang="fr-FR" sz="1600" b="1" dirty="0" smtClean="0"/>
                <a:t>Tronçon La Clusaz – Annecy</a:t>
              </a:r>
            </a:p>
            <a:p>
              <a:pPr algn="just"/>
              <a:r>
                <a:rPr lang="fr-FR" sz="1600" dirty="0" smtClean="0"/>
                <a:t>OA du Commandant </a:t>
              </a:r>
              <a:r>
                <a:rPr lang="fr-FR" sz="1600" dirty="0" smtClean="0"/>
                <a:t>d’unité de la CA </a:t>
              </a:r>
            </a:p>
            <a:p>
              <a:pPr algn="just"/>
              <a:r>
                <a:rPr lang="fr-FR" sz="1600" dirty="0" smtClean="0"/>
                <a:t>CNE BERNARD JEGU 06 75 40 64 20</a:t>
              </a:r>
            </a:p>
            <a:p>
              <a:pPr algn="just"/>
              <a:r>
                <a:rPr lang="fr-FR" sz="1600" dirty="0" err="1" smtClean="0">
                  <a:hlinkClick r:id="rId7"/>
                </a:rPr>
                <a:t>aymeric.bernard</a:t>
              </a:r>
              <a:r>
                <a:rPr lang="fr-FR" sz="1600" dirty="0" smtClean="0">
                  <a:hlinkClick r:id="rId7"/>
                </a:rPr>
                <a:t>@@intradef.gouv.fr</a:t>
              </a:r>
              <a:endParaRPr lang="fr-FR" sz="1600" dirty="0" smtClean="0"/>
            </a:p>
          </p:txBody>
        </p:sp>
        <p:sp>
          <p:nvSpPr>
            <p:cNvPr id="56" name="ZoneTexte 55"/>
            <p:cNvSpPr txBox="1"/>
            <p:nvPr/>
          </p:nvSpPr>
          <p:spPr>
            <a:xfrm>
              <a:off x="231804" y="-43764"/>
              <a:ext cx="3267046" cy="1015663"/>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2000" b="1" dirty="0" smtClean="0"/>
                <a:t>Relais de la flamme : </a:t>
              </a:r>
            </a:p>
            <a:p>
              <a:pPr algn="ctr"/>
              <a:r>
                <a:rPr lang="fr-FR" sz="2000" b="1" smtClean="0"/>
                <a:t>MAGLAND – </a:t>
              </a:r>
              <a:r>
                <a:rPr lang="fr-FR" sz="2000" b="1" dirty="0" smtClean="0"/>
                <a:t>ANNECY</a:t>
              </a:r>
            </a:p>
            <a:p>
              <a:pPr algn="ctr"/>
              <a:r>
                <a:rPr lang="fr-FR" sz="2000" b="1" dirty="0" smtClean="0"/>
                <a:t>8 novembre 2024</a:t>
              </a:r>
              <a:endParaRPr lang="fr-FR" sz="2000" b="1" dirty="0"/>
            </a:p>
          </p:txBody>
        </p:sp>
        <p:sp>
          <p:nvSpPr>
            <p:cNvPr id="58" name="Rectangle 57"/>
            <p:cNvSpPr/>
            <p:nvPr/>
          </p:nvSpPr>
          <p:spPr>
            <a:xfrm>
              <a:off x="7747723" y="202685"/>
              <a:ext cx="866381" cy="4232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err="1" smtClean="0">
                  <a:solidFill>
                    <a:schemeClr val="tx1"/>
                  </a:solidFill>
                </a:rPr>
                <a:t>Ayse</a:t>
              </a:r>
              <a:endParaRPr lang="fr-FR" sz="900" dirty="0" smtClean="0">
                <a:solidFill>
                  <a:schemeClr val="tx1"/>
                </a:solidFill>
              </a:endParaRPr>
            </a:p>
            <a:p>
              <a:pPr algn="ctr"/>
              <a:r>
                <a:rPr lang="fr-FR" sz="900" dirty="0" smtClean="0">
                  <a:solidFill>
                    <a:schemeClr val="tx1"/>
                  </a:solidFill>
                </a:rPr>
                <a:t>07/11 16h30</a:t>
              </a:r>
              <a:endParaRPr lang="fr-FR" sz="900" dirty="0">
                <a:solidFill>
                  <a:schemeClr val="tx1"/>
                </a:solidFill>
              </a:endParaRPr>
            </a:p>
          </p:txBody>
        </p:sp>
        <p:sp>
          <p:nvSpPr>
            <p:cNvPr id="59" name="Ellipse 58"/>
            <p:cNvSpPr/>
            <p:nvPr/>
          </p:nvSpPr>
          <p:spPr>
            <a:xfrm>
              <a:off x="7725972" y="80223"/>
              <a:ext cx="139077" cy="15746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20" name="Forme libre 19"/>
            <p:cNvSpPr/>
            <p:nvPr/>
          </p:nvSpPr>
          <p:spPr>
            <a:xfrm>
              <a:off x="7844589" y="114941"/>
              <a:ext cx="490889" cy="30226"/>
            </a:xfrm>
            <a:custGeom>
              <a:avLst/>
              <a:gdLst>
                <a:gd name="connsiteX0" fmla="*/ 490889 w 490889"/>
                <a:gd name="connsiteY0" fmla="*/ 10187 h 30226"/>
                <a:gd name="connsiteX1" fmla="*/ 154005 w 490889"/>
                <a:gd name="connsiteY1" fmla="*/ 19813 h 30226"/>
                <a:gd name="connsiteX2" fmla="*/ 67377 w 490889"/>
                <a:gd name="connsiteY2" fmla="*/ 10187 h 30226"/>
                <a:gd name="connsiteX3" fmla="*/ 0 w 490889"/>
                <a:gd name="connsiteY3" fmla="*/ 562 h 30226"/>
              </a:gdLst>
              <a:ahLst/>
              <a:cxnLst>
                <a:cxn ang="0">
                  <a:pos x="connsiteX0" y="connsiteY0"/>
                </a:cxn>
                <a:cxn ang="0">
                  <a:pos x="connsiteX1" y="connsiteY1"/>
                </a:cxn>
                <a:cxn ang="0">
                  <a:pos x="connsiteX2" y="connsiteY2"/>
                </a:cxn>
                <a:cxn ang="0">
                  <a:pos x="connsiteX3" y="connsiteY3"/>
                </a:cxn>
              </a:cxnLst>
              <a:rect l="l" t="t" r="r" b="b"/>
              <a:pathLst>
                <a:path w="490889" h="30226">
                  <a:moveTo>
                    <a:pt x="490889" y="10187"/>
                  </a:moveTo>
                  <a:cubicBezTo>
                    <a:pt x="289360" y="38978"/>
                    <a:pt x="401458" y="31596"/>
                    <a:pt x="154005" y="19813"/>
                  </a:cubicBezTo>
                  <a:cubicBezTo>
                    <a:pt x="125129" y="16604"/>
                    <a:pt x="96035" y="14964"/>
                    <a:pt x="67377" y="10187"/>
                  </a:cubicBezTo>
                  <a:cubicBezTo>
                    <a:pt x="-14722" y="-3496"/>
                    <a:pt x="100573" y="562"/>
                    <a:pt x="0" y="562"/>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Forme libre 20"/>
            <p:cNvSpPr/>
            <p:nvPr/>
          </p:nvSpPr>
          <p:spPr>
            <a:xfrm>
              <a:off x="7209322" y="192505"/>
              <a:ext cx="529390" cy="144379"/>
            </a:xfrm>
            <a:custGeom>
              <a:avLst/>
              <a:gdLst>
                <a:gd name="connsiteX0" fmla="*/ 529390 w 529390"/>
                <a:gd name="connsiteY0" fmla="*/ 0 h 144379"/>
                <a:gd name="connsiteX1" fmla="*/ 462013 w 529390"/>
                <a:gd name="connsiteY1" fmla="*/ 19251 h 144379"/>
                <a:gd name="connsiteX2" fmla="*/ 423512 w 529390"/>
                <a:gd name="connsiteY2" fmla="*/ 28876 h 144379"/>
                <a:gd name="connsiteX3" fmla="*/ 394636 w 529390"/>
                <a:gd name="connsiteY3" fmla="*/ 38501 h 144379"/>
                <a:gd name="connsiteX4" fmla="*/ 327259 w 529390"/>
                <a:gd name="connsiteY4" fmla="*/ 57752 h 144379"/>
                <a:gd name="connsiteX5" fmla="*/ 221381 w 529390"/>
                <a:gd name="connsiteY5" fmla="*/ 96253 h 144379"/>
                <a:gd name="connsiteX6" fmla="*/ 96253 w 529390"/>
                <a:gd name="connsiteY6" fmla="*/ 105878 h 144379"/>
                <a:gd name="connsiteX7" fmla="*/ 0 w 529390"/>
                <a:gd name="connsiteY7" fmla="*/ 144379 h 144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390" h="144379">
                  <a:moveTo>
                    <a:pt x="529390" y="0"/>
                  </a:moveTo>
                  <a:lnTo>
                    <a:pt x="462013" y="19251"/>
                  </a:lnTo>
                  <a:cubicBezTo>
                    <a:pt x="449251" y="22732"/>
                    <a:pt x="436232" y="25242"/>
                    <a:pt x="423512" y="28876"/>
                  </a:cubicBezTo>
                  <a:cubicBezTo>
                    <a:pt x="413756" y="31663"/>
                    <a:pt x="404392" y="35714"/>
                    <a:pt x="394636" y="38501"/>
                  </a:cubicBezTo>
                  <a:cubicBezTo>
                    <a:pt x="380250" y="42611"/>
                    <a:pt x="342640" y="50062"/>
                    <a:pt x="327259" y="57752"/>
                  </a:cubicBezTo>
                  <a:cubicBezTo>
                    <a:pt x="264193" y="89284"/>
                    <a:pt x="337452" y="79671"/>
                    <a:pt x="221381" y="96253"/>
                  </a:cubicBezTo>
                  <a:cubicBezTo>
                    <a:pt x="179969" y="102169"/>
                    <a:pt x="137962" y="102670"/>
                    <a:pt x="96253" y="105878"/>
                  </a:cubicBezTo>
                  <a:cubicBezTo>
                    <a:pt x="10447" y="127330"/>
                    <a:pt x="37960" y="106421"/>
                    <a:pt x="0" y="144379"/>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Forme libre 21"/>
            <p:cNvSpPr/>
            <p:nvPr/>
          </p:nvSpPr>
          <p:spPr>
            <a:xfrm>
              <a:off x="6930189" y="433137"/>
              <a:ext cx="202131" cy="134926"/>
            </a:xfrm>
            <a:custGeom>
              <a:avLst/>
              <a:gdLst>
                <a:gd name="connsiteX0" fmla="*/ 202131 w 202131"/>
                <a:gd name="connsiteY0" fmla="*/ 0 h 134926"/>
                <a:gd name="connsiteX1" fmla="*/ 154005 w 202131"/>
                <a:gd name="connsiteY1" fmla="*/ 115503 h 134926"/>
                <a:gd name="connsiteX2" fmla="*/ 77003 w 202131"/>
                <a:gd name="connsiteY2" fmla="*/ 125128 h 134926"/>
                <a:gd name="connsiteX3" fmla="*/ 48127 w 202131"/>
                <a:gd name="connsiteY3" fmla="*/ 115503 h 134926"/>
                <a:gd name="connsiteX4" fmla="*/ 0 w 202131"/>
                <a:gd name="connsiteY4" fmla="*/ 125128 h 134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131" h="134926">
                  <a:moveTo>
                    <a:pt x="202131" y="0"/>
                  </a:moveTo>
                  <a:cubicBezTo>
                    <a:pt x="186089" y="38501"/>
                    <a:pt x="176560" y="80418"/>
                    <a:pt x="154005" y="115503"/>
                  </a:cubicBezTo>
                  <a:cubicBezTo>
                    <a:pt x="133629" y="147200"/>
                    <a:pt x="101805" y="132215"/>
                    <a:pt x="77003" y="125128"/>
                  </a:cubicBezTo>
                  <a:cubicBezTo>
                    <a:pt x="67247" y="122341"/>
                    <a:pt x="57752" y="118711"/>
                    <a:pt x="48127" y="115503"/>
                  </a:cubicBezTo>
                  <a:lnTo>
                    <a:pt x="0" y="12512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mc:AlternateContent xmlns:mc="http://schemas.openxmlformats.org/markup-compatibility/2006" xmlns:p14="http://schemas.microsoft.com/office/powerpoint/2010/main">
        <mc:Choice Requires="p14">
          <p:contentPart p14:bwMode="auto" r:id="rId8">
            <p14:nvContentPartPr>
              <p14:cNvPr id="9" name="Encre 8"/>
              <p14:cNvContentPartPr/>
              <p14:nvPr/>
            </p14:nvContentPartPr>
            <p14:xfrm>
              <a:off x="7010328" y="2145744"/>
              <a:ext cx="451440" cy="256320"/>
            </p14:xfrm>
          </p:contentPart>
        </mc:Choice>
        <mc:Fallback xmlns="">
          <p:pic>
            <p:nvPicPr>
              <p:cNvPr id="9" name="Encre 8"/>
              <p:cNvPicPr/>
              <p:nvPr/>
            </p:nvPicPr>
            <p:blipFill>
              <a:blip r:embed="rId15"/>
              <a:stretch>
                <a:fillRect/>
              </a:stretch>
            </p:blipFill>
            <p:spPr>
              <a:xfrm>
                <a:off x="6998448" y="2133864"/>
                <a:ext cx="47520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6" name="Encre 25"/>
              <p14:cNvContentPartPr/>
              <p14:nvPr/>
            </p14:nvContentPartPr>
            <p14:xfrm>
              <a:off x="6632328" y="682704"/>
              <a:ext cx="415080" cy="2146320"/>
            </p14:xfrm>
          </p:contentPart>
        </mc:Choice>
        <mc:Fallback xmlns="">
          <p:pic>
            <p:nvPicPr>
              <p:cNvPr id="26" name="Encre 25"/>
              <p:cNvPicPr/>
              <p:nvPr/>
            </p:nvPicPr>
            <p:blipFill>
              <a:blip r:embed="rId17"/>
              <a:stretch>
                <a:fillRect/>
              </a:stretch>
            </p:blipFill>
            <p:spPr>
              <a:xfrm>
                <a:off x="6622968" y="673344"/>
                <a:ext cx="433800" cy="21650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7" name="Encre 26"/>
              <p14:cNvContentPartPr/>
              <p14:nvPr/>
            </p14:nvContentPartPr>
            <p14:xfrm>
              <a:off x="6788208" y="2718864"/>
              <a:ext cx="2234160" cy="2670480"/>
            </p14:xfrm>
          </p:contentPart>
        </mc:Choice>
        <mc:Fallback xmlns="">
          <p:pic>
            <p:nvPicPr>
              <p:cNvPr id="27" name="Encre 26"/>
              <p:cNvPicPr/>
              <p:nvPr/>
            </p:nvPicPr>
            <p:blipFill>
              <a:blip r:embed="rId19"/>
              <a:stretch>
                <a:fillRect/>
              </a:stretch>
            </p:blipFill>
            <p:spPr>
              <a:xfrm>
                <a:off x="6776328" y="2706984"/>
                <a:ext cx="2257920" cy="26942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3" name="Encre 32"/>
              <p14:cNvContentPartPr/>
              <p14:nvPr/>
            </p14:nvContentPartPr>
            <p14:xfrm>
              <a:off x="3962568" y="5388984"/>
              <a:ext cx="5072040" cy="1475640"/>
            </p14:xfrm>
          </p:contentPart>
        </mc:Choice>
        <mc:Fallback xmlns="">
          <p:pic>
            <p:nvPicPr>
              <p:cNvPr id="33" name="Encre 32"/>
              <p:cNvPicPr/>
              <p:nvPr/>
            </p:nvPicPr>
            <p:blipFill>
              <a:blip r:embed="rId21"/>
              <a:stretch>
                <a:fillRect/>
              </a:stretch>
            </p:blipFill>
            <p:spPr>
              <a:xfrm>
                <a:off x="3950688" y="5377104"/>
                <a:ext cx="5095800" cy="14994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6" name="Encre 35"/>
              <p14:cNvContentPartPr/>
              <p14:nvPr/>
            </p14:nvContentPartPr>
            <p14:xfrm>
              <a:off x="3889128" y="6278544"/>
              <a:ext cx="73800" cy="61560"/>
            </p14:xfrm>
          </p:contentPart>
        </mc:Choice>
        <mc:Fallback xmlns="">
          <p:pic>
            <p:nvPicPr>
              <p:cNvPr id="36" name="Encre 35"/>
              <p:cNvPicPr/>
              <p:nvPr/>
            </p:nvPicPr>
            <p:blipFill>
              <a:blip r:embed="rId23"/>
              <a:stretch>
                <a:fillRect/>
              </a:stretch>
            </p:blipFill>
            <p:spPr>
              <a:xfrm>
                <a:off x="3877248" y="6266664"/>
                <a:ext cx="97560" cy="85320"/>
              </a:xfrm>
              <a:prstGeom prst="rect">
                <a:avLst/>
              </a:prstGeom>
            </p:spPr>
          </p:pic>
        </mc:Fallback>
      </mc:AlternateContent>
      <p:sp>
        <p:nvSpPr>
          <p:cNvPr id="57" name="Rectangle 56"/>
          <p:cNvSpPr/>
          <p:nvPr/>
        </p:nvSpPr>
        <p:spPr>
          <a:xfrm>
            <a:off x="7097392" y="1796853"/>
            <a:ext cx="1022489" cy="5427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smtClean="0">
                <a:solidFill>
                  <a:schemeClr val="tx1"/>
                </a:solidFill>
              </a:rPr>
              <a:t>Le Petit </a:t>
            </a:r>
            <a:r>
              <a:rPr lang="fr-FR" sz="900" dirty="0" err="1" smtClean="0">
                <a:solidFill>
                  <a:schemeClr val="tx1"/>
                </a:solidFill>
              </a:rPr>
              <a:t>Bornand</a:t>
            </a:r>
            <a:endParaRPr lang="fr-FR" sz="900" dirty="0" smtClean="0">
              <a:solidFill>
                <a:schemeClr val="tx1"/>
              </a:solidFill>
            </a:endParaRPr>
          </a:p>
          <a:p>
            <a:pPr algn="ctr"/>
            <a:r>
              <a:rPr lang="fr-FR" sz="900" dirty="0" smtClean="0">
                <a:solidFill>
                  <a:schemeClr val="tx1"/>
                </a:solidFill>
              </a:rPr>
              <a:t>08/11 10h40</a:t>
            </a:r>
            <a:endParaRPr lang="fr-FR" sz="900" dirty="0">
              <a:solidFill>
                <a:schemeClr val="tx1"/>
              </a:solidFill>
            </a:endParaRPr>
          </a:p>
        </p:txBody>
      </p:sp>
      <p:sp>
        <p:nvSpPr>
          <p:cNvPr id="60" name="Rectangle 59"/>
          <p:cNvSpPr/>
          <p:nvPr/>
        </p:nvSpPr>
        <p:spPr>
          <a:xfrm>
            <a:off x="7763028" y="3498448"/>
            <a:ext cx="1022489" cy="5427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smtClean="0">
                <a:solidFill>
                  <a:schemeClr val="tx1"/>
                </a:solidFill>
              </a:rPr>
              <a:t>Le Grand </a:t>
            </a:r>
            <a:r>
              <a:rPr lang="fr-FR" sz="900" dirty="0" err="1" smtClean="0">
                <a:solidFill>
                  <a:schemeClr val="tx1"/>
                </a:solidFill>
              </a:rPr>
              <a:t>Bornand</a:t>
            </a:r>
            <a:endParaRPr lang="fr-FR" sz="900" dirty="0" smtClean="0">
              <a:solidFill>
                <a:schemeClr val="tx1"/>
              </a:solidFill>
            </a:endParaRPr>
          </a:p>
          <a:p>
            <a:pPr algn="ctr"/>
            <a:r>
              <a:rPr lang="fr-FR" sz="900" dirty="0" smtClean="0">
                <a:solidFill>
                  <a:schemeClr val="tx1"/>
                </a:solidFill>
              </a:rPr>
              <a:t>08/11 11h55</a:t>
            </a:r>
            <a:endParaRPr lang="fr-FR" sz="900" dirty="0">
              <a:solidFill>
                <a:schemeClr val="tx1"/>
              </a:solidFill>
            </a:endParaRPr>
          </a:p>
        </p:txBody>
      </p:sp>
      <p:sp>
        <p:nvSpPr>
          <p:cNvPr id="62" name="Rectangle 61"/>
          <p:cNvSpPr/>
          <p:nvPr/>
        </p:nvSpPr>
        <p:spPr>
          <a:xfrm>
            <a:off x="6227206" y="4311139"/>
            <a:ext cx="1022489" cy="5427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smtClean="0">
                <a:solidFill>
                  <a:schemeClr val="tx1"/>
                </a:solidFill>
              </a:rPr>
              <a:t>Saint Jean de </a:t>
            </a:r>
            <a:r>
              <a:rPr lang="fr-FR" sz="900" dirty="0" err="1" smtClean="0">
                <a:solidFill>
                  <a:schemeClr val="tx1"/>
                </a:solidFill>
              </a:rPr>
              <a:t>Sixt</a:t>
            </a:r>
            <a:endParaRPr lang="fr-FR" sz="900" dirty="0" smtClean="0">
              <a:solidFill>
                <a:schemeClr val="tx1"/>
              </a:solidFill>
            </a:endParaRPr>
          </a:p>
          <a:p>
            <a:pPr algn="ctr"/>
            <a:r>
              <a:rPr lang="fr-FR" sz="900" dirty="0" smtClean="0">
                <a:solidFill>
                  <a:schemeClr val="tx1"/>
                </a:solidFill>
              </a:rPr>
              <a:t>87/11 12h15</a:t>
            </a:r>
            <a:endParaRPr lang="fr-FR" sz="900" dirty="0">
              <a:solidFill>
                <a:schemeClr val="tx1"/>
              </a:solidFill>
            </a:endParaRPr>
          </a:p>
        </p:txBody>
      </p:sp>
      <p:sp>
        <p:nvSpPr>
          <p:cNvPr id="63" name="Rectangle 62"/>
          <p:cNvSpPr/>
          <p:nvPr/>
        </p:nvSpPr>
        <p:spPr>
          <a:xfrm>
            <a:off x="9053895" y="4764530"/>
            <a:ext cx="1022489" cy="5427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smtClean="0">
                <a:solidFill>
                  <a:srgbClr val="FF0000"/>
                </a:solidFill>
              </a:rPr>
              <a:t>La Clusaz</a:t>
            </a:r>
          </a:p>
          <a:p>
            <a:pPr algn="ctr"/>
            <a:r>
              <a:rPr lang="fr-FR" sz="900" b="1" dirty="0" smtClean="0">
                <a:solidFill>
                  <a:srgbClr val="FF0000"/>
                </a:solidFill>
              </a:rPr>
              <a:t>08/11 12h30</a:t>
            </a:r>
            <a:endParaRPr lang="fr-FR" sz="900" b="1" dirty="0">
              <a:solidFill>
                <a:srgbClr val="FF0000"/>
              </a:solidFill>
            </a:endParaRPr>
          </a:p>
        </p:txBody>
      </p:sp>
      <p:sp>
        <p:nvSpPr>
          <p:cNvPr id="67" name="Rectangle 66"/>
          <p:cNvSpPr/>
          <p:nvPr/>
        </p:nvSpPr>
        <p:spPr>
          <a:xfrm>
            <a:off x="8164091" y="6134126"/>
            <a:ext cx="1022489" cy="5427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err="1" smtClean="0">
                <a:solidFill>
                  <a:schemeClr val="tx1"/>
                </a:solidFill>
              </a:rPr>
              <a:t>Manigod</a:t>
            </a:r>
            <a:endParaRPr lang="fr-FR" sz="900" dirty="0" smtClean="0">
              <a:solidFill>
                <a:schemeClr val="tx1"/>
              </a:solidFill>
            </a:endParaRPr>
          </a:p>
          <a:p>
            <a:pPr algn="ctr"/>
            <a:r>
              <a:rPr lang="fr-FR" sz="900" dirty="0" smtClean="0">
                <a:solidFill>
                  <a:schemeClr val="tx1"/>
                </a:solidFill>
              </a:rPr>
              <a:t>08/11 14h00</a:t>
            </a:r>
            <a:endParaRPr lang="fr-FR" sz="900" dirty="0">
              <a:solidFill>
                <a:schemeClr val="tx1"/>
              </a:solidFill>
            </a:endParaRPr>
          </a:p>
        </p:txBody>
      </p:sp>
      <p:sp>
        <p:nvSpPr>
          <p:cNvPr id="68" name="Rectangle 67"/>
          <p:cNvSpPr/>
          <p:nvPr/>
        </p:nvSpPr>
        <p:spPr>
          <a:xfrm>
            <a:off x="6468845" y="5679819"/>
            <a:ext cx="1022489" cy="5427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smtClean="0">
                <a:solidFill>
                  <a:schemeClr val="tx1"/>
                </a:solidFill>
              </a:rPr>
              <a:t>Thônes</a:t>
            </a:r>
          </a:p>
          <a:p>
            <a:pPr algn="ctr"/>
            <a:r>
              <a:rPr lang="fr-FR" sz="900" dirty="0" smtClean="0">
                <a:solidFill>
                  <a:schemeClr val="tx1"/>
                </a:solidFill>
              </a:rPr>
              <a:t>08/11 14h45</a:t>
            </a:r>
            <a:endParaRPr lang="fr-FR" sz="900" dirty="0">
              <a:solidFill>
                <a:schemeClr val="tx1"/>
              </a:solidFill>
            </a:endParaRPr>
          </a:p>
        </p:txBody>
      </p:sp>
      <p:sp>
        <p:nvSpPr>
          <p:cNvPr id="69" name="Ellipse 68"/>
          <p:cNvSpPr/>
          <p:nvPr/>
        </p:nvSpPr>
        <p:spPr>
          <a:xfrm>
            <a:off x="6940789" y="2253223"/>
            <a:ext cx="139077" cy="15746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70" name="Ellipse 69"/>
          <p:cNvSpPr/>
          <p:nvPr/>
        </p:nvSpPr>
        <p:spPr>
          <a:xfrm>
            <a:off x="7721502" y="3927117"/>
            <a:ext cx="139077" cy="15746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73" name="Ellipse 72"/>
          <p:cNvSpPr/>
          <p:nvPr/>
        </p:nvSpPr>
        <p:spPr>
          <a:xfrm>
            <a:off x="7352257" y="4582531"/>
            <a:ext cx="139077" cy="15746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79" name="Ellipse 78"/>
          <p:cNvSpPr/>
          <p:nvPr/>
        </p:nvSpPr>
        <p:spPr>
          <a:xfrm>
            <a:off x="8933769" y="5287084"/>
            <a:ext cx="139077" cy="15746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80" name="Ellipse 79"/>
          <p:cNvSpPr/>
          <p:nvPr/>
        </p:nvSpPr>
        <p:spPr>
          <a:xfrm>
            <a:off x="8050342" y="6559499"/>
            <a:ext cx="139077" cy="15746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81" name="Ellipse 80"/>
          <p:cNvSpPr/>
          <p:nvPr/>
        </p:nvSpPr>
        <p:spPr>
          <a:xfrm>
            <a:off x="6429049" y="6178394"/>
            <a:ext cx="139077" cy="15746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Tree>
    <p:extLst>
      <p:ext uri="{BB962C8B-B14F-4D97-AF65-F5344CB8AC3E}">
        <p14:creationId xmlns:p14="http://schemas.microsoft.com/office/powerpoint/2010/main" val="37827618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458352" y="391360"/>
            <a:ext cx="5300435" cy="400110"/>
          </a:xfrm>
          <a:prstGeom prst="rect">
            <a:avLst/>
          </a:prstGeom>
          <a:solidFill>
            <a:schemeClr val="bg1"/>
          </a:solidFill>
          <a:ln>
            <a:solidFill>
              <a:schemeClr val="tx1"/>
            </a:solidFill>
          </a:ln>
        </p:spPr>
        <p:txBody>
          <a:bodyPr wrap="square" rtlCol="0">
            <a:spAutoFit/>
          </a:bodyPr>
          <a:lstStyle/>
          <a:p>
            <a:pPr algn="ctr"/>
            <a:r>
              <a:rPr lang="fr-FR" sz="2000" b="1" dirty="0" smtClean="0">
                <a:solidFill>
                  <a:srgbClr val="FF0000"/>
                </a:solidFill>
              </a:rPr>
              <a:t>Parcours </a:t>
            </a:r>
            <a:r>
              <a:rPr lang="fr-FR" sz="2000" b="1" dirty="0">
                <a:solidFill>
                  <a:srgbClr val="FF0000"/>
                </a:solidFill>
              </a:rPr>
              <a:t>EMHM – </a:t>
            </a:r>
            <a:r>
              <a:rPr lang="fr-FR" sz="2000" b="1" dirty="0" smtClean="0">
                <a:solidFill>
                  <a:srgbClr val="FF0000"/>
                </a:solidFill>
              </a:rPr>
              <a:t> 27</a:t>
            </a:r>
            <a:r>
              <a:rPr lang="fr-FR" sz="2000" b="1" baseline="30000" dirty="0" smtClean="0">
                <a:solidFill>
                  <a:srgbClr val="FF0000"/>
                </a:solidFill>
              </a:rPr>
              <a:t>ème</a:t>
            </a:r>
            <a:r>
              <a:rPr lang="fr-FR" sz="2000" b="1" dirty="0" smtClean="0">
                <a:solidFill>
                  <a:srgbClr val="FF0000"/>
                </a:solidFill>
              </a:rPr>
              <a:t> BCA</a:t>
            </a:r>
            <a:endParaRPr lang="fr-FR" sz="2000" b="1" dirty="0">
              <a:solidFill>
                <a:srgbClr val="FF0000"/>
              </a:solidFill>
            </a:endParaRPr>
          </a:p>
        </p:txBody>
      </p:sp>
      <p:sp>
        <p:nvSpPr>
          <p:cNvPr id="4" name="ZoneTexte 3"/>
          <p:cNvSpPr txBox="1"/>
          <p:nvPr/>
        </p:nvSpPr>
        <p:spPr>
          <a:xfrm>
            <a:off x="515927" y="397650"/>
            <a:ext cx="5499396" cy="400110"/>
          </a:xfrm>
          <a:prstGeom prst="rect">
            <a:avLst/>
          </a:prstGeom>
          <a:solidFill>
            <a:schemeClr val="bg1"/>
          </a:solidFill>
          <a:ln>
            <a:solidFill>
              <a:schemeClr val="tx1"/>
            </a:solidFill>
          </a:ln>
        </p:spPr>
        <p:txBody>
          <a:bodyPr wrap="square" rtlCol="0">
            <a:spAutoFit/>
          </a:bodyPr>
          <a:lstStyle/>
          <a:p>
            <a:pPr algn="ctr"/>
            <a:r>
              <a:rPr lang="fr-FR" sz="2000" b="1" dirty="0" smtClean="0"/>
              <a:t>Relais de la flamme : CHAMONIX </a:t>
            </a:r>
            <a:r>
              <a:rPr lang="fr-FR" sz="2000" b="1" dirty="0"/>
              <a:t>– </a:t>
            </a:r>
            <a:r>
              <a:rPr lang="fr-FR" sz="2000" b="1" dirty="0" smtClean="0"/>
              <a:t>ANNECY</a:t>
            </a:r>
            <a:endParaRPr lang="fr-FR" sz="2000" b="1" dirty="0"/>
          </a:p>
        </p:txBody>
      </p:sp>
      <p:graphicFrame>
        <p:nvGraphicFramePr>
          <p:cNvPr id="5" name="Tableau 4"/>
          <p:cNvGraphicFramePr>
            <a:graphicFrameLocks noGrp="1"/>
          </p:cNvGraphicFramePr>
          <p:nvPr>
            <p:extLst>
              <p:ext uri="{D42A27DB-BD31-4B8C-83A1-F6EECF244321}">
                <p14:modId xmlns:p14="http://schemas.microsoft.com/office/powerpoint/2010/main" val="176093585"/>
              </p:ext>
            </p:extLst>
          </p:nvPr>
        </p:nvGraphicFramePr>
        <p:xfrm>
          <a:off x="529265" y="1074364"/>
          <a:ext cx="11242859" cy="5027308"/>
        </p:xfrm>
        <a:graphic>
          <a:graphicData uri="http://schemas.openxmlformats.org/drawingml/2006/table">
            <a:tbl>
              <a:tblPr/>
              <a:tblGrid>
                <a:gridCol w="1302262">
                  <a:extLst>
                    <a:ext uri="{9D8B030D-6E8A-4147-A177-3AD203B41FA5}">
                      <a16:colId xmlns:a16="http://schemas.microsoft.com/office/drawing/2014/main" val="3547819689"/>
                    </a:ext>
                  </a:extLst>
                </a:gridCol>
                <a:gridCol w="868174">
                  <a:extLst>
                    <a:ext uri="{9D8B030D-6E8A-4147-A177-3AD203B41FA5}">
                      <a16:colId xmlns:a16="http://schemas.microsoft.com/office/drawing/2014/main" val="649970095"/>
                    </a:ext>
                  </a:extLst>
                </a:gridCol>
                <a:gridCol w="2007653">
                  <a:extLst>
                    <a:ext uri="{9D8B030D-6E8A-4147-A177-3AD203B41FA5}">
                      <a16:colId xmlns:a16="http://schemas.microsoft.com/office/drawing/2014/main" val="3899447779"/>
                    </a:ext>
                  </a:extLst>
                </a:gridCol>
                <a:gridCol w="2571967">
                  <a:extLst>
                    <a:ext uri="{9D8B030D-6E8A-4147-A177-3AD203B41FA5}">
                      <a16:colId xmlns:a16="http://schemas.microsoft.com/office/drawing/2014/main" val="255704184"/>
                    </a:ext>
                  </a:extLst>
                </a:gridCol>
                <a:gridCol w="1052661">
                  <a:extLst>
                    <a:ext uri="{9D8B030D-6E8A-4147-A177-3AD203B41FA5}">
                      <a16:colId xmlns:a16="http://schemas.microsoft.com/office/drawing/2014/main" val="3727541958"/>
                    </a:ext>
                  </a:extLst>
                </a:gridCol>
                <a:gridCol w="1215444">
                  <a:extLst>
                    <a:ext uri="{9D8B030D-6E8A-4147-A177-3AD203B41FA5}">
                      <a16:colId xmlns:a16="http://schemas.microsoft.com/office/drawing/2014/main" val="901336123"/>
                    </a:ext>
                  </a:extLst>
                </a:gridCol>
                <a:gridCol w="954992">
                  <a:extLst>
                    <a:ext uri="{9D8B030D-6E8A-4147-A177-3AD203B41FA5}">
                      <a16:colId xmlns:a16="http://schemas.microsoft.com/office/drawing/2014/main" val="2126349763"/>
                    </a:ext>
                  </a:extLst>
                </a:gridCol>
                <a:gridCol w="1269706">
                  <a:extLst>
                    <a:ext uri="{9D8B030D-6E8A-4147-A177-3AD203B41FA5}">
                      <a16:colId xmlns:a16="http://schemas.microsoft.com/office/drawing/2014/main" val="2702091034"/>
                    </a:ext>
                  </a:extLst>
                </a:gridCol>
              </a:tblGrid>
              <a:tr h="289043">
                <a:tc gridSpan="8">
                  <a:txBody>
                    <a:bodyPr/>
                    <a:lstStyle/>
                    <a:p>
                      <a:pPr algn="ctr" fontAlgn="ctr"/>
                      <a:r>
                        <a:rPr lang="fr-FR" sz="1100" b="0" i="0" u="none" strike="noStrike" dirty="0">
                          <a:solidFill>
                            <a:srgbClr val="000000"/>
                          </a:solidFill>
                          <a:effectLst/>
                          <a:latin typeface="Calibri" panose="020F0502020204030204" pitchFamily="34" charset="0"/>
                        </a:rPr>
                        <a:t>Relais : </a:t>
                      </a:r>
                      <a:r>
                        <a:rPr lang="fr-FR" sz="1100" b="0" i="0" u="none" strike="noStrike" dirty="0" smtClean="0">
                          <a:solidFill>
                            <a:srgbClr val="000000"/>
                          </a:solidFill>
                          <a:effectLst/>
                          <a:latin typeface="Calibri" panose="020F0502020204030204" pitchFamily="34" charset="0"/>
                        </a:rPr>
                        <a:t>Chamonix </a:t>
                      </a:r>
                      <a:r>
                        <a:rPr lang="fr-FR" sz="1100" b="0" i="0" u="none" strike="noStrike" dirty="0">
                          <a:solidFill>
                            <a:srgbClr val="000000"/>
                          </a:solidFill>
                          <a:effectLst/>
                          <a:latin typeface="Calibri" panose="020F0502020204030204" pitchFamily="34" charset="0"/>
                        </a:rPr>
                        <a:t>- Annecy</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849736403"/>
                  </a:ext>
                </a:extLst>
              </a:tr>
              <a:tr h="189685">
                <a:tc>
                  <a:txBody>
                    <a:bodyPr/>
                    <a:lstStyle/>
                    <a:p>
                      <a:pPr algn="ctr" fontAlgn="b"/>
                      <a:r>
                        <a:rPr lang="fr-FR" sz="900" b="1" i="0" u="none" strike="noStrike">
                          <a:solidFill>
                            <a:srgbClr val="000000"/>
                          </a:solidFill>
                          <a:effectLst/>
                          <a:latin typeface="Calibri" panose="020F0502020204030204" pitchFamily="34" charset="0"/>
                        </a:rPr>
                        <a:t>Date</a:t>
                      </a:r>
                    </a:p>
                  </a:txBody>
                  <a:tcPr marL="5019" marR="5019" marT="50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0000"/>
                          </a:solidFill>
                          <a:effectLst/>
                          <a:latin typeface="Calibri" panose="020F0502020204030204" pitchFamily="34" charset="0"/>
                        </a:rPr>
                        <a:t>Tronçon</a:t>
                      </a: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0000"/>
                          </a:solidFill>
                          <a:effectLst/>
                          <a:latin typeface="Calibri" panose="020F0502020204030204" pitchFamily="34" charset="0"/>
                        </a:rPr>
                        <a:t>Ville de départ</a:t>
                      </a: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0000"/>
                          </a:solidFill>
                          <a:effectLst/>
                          <a:latin typeface="Calibri" panose="020F0502020204030204" pitchFamily="34" charset="0"/>
                        </a:rPr>
                        <a:t>Ville d'arrivée</a:t>
                      </a: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0000"/>
                          </a:solidFill>
                          <a:effectLst/>
                          <a:latin typeface="Calibri" panose="020F0502020204030204" pitchFamily="34" charset="0"/>
                        </a:rPr>
                        <a:t>Distance (km)</a:t>
                      </a:r>
                    </a:p>
                  </a:txBody>
                  <a:tcPr marL="5019" marR="5019" marT="50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0000"/>
                          </a:solidFill>
                          <a:effectLst/>
                          <a:latin typeface="Calibri" panose="020F0502020204030204" pitchFamily="34" charset="0"/>
                        </a:rPr>
                        <a:t>Heure de début </a:t>
                      </a:r>
                    </a:p>
                  </a:txBody>
                  <a:tcPr marL="5019" marR="5019" marT="50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0000"/>
                          </a:solidFill>
                          <a:effectLst/>
                          <a:latin typeface="Calibri" panose="020F0502020204030204" pitchFamily="34" charset="0"/>
                        </a:rPr>
                        <a:t>Heure de fin</a:t>
                      </a: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0000"/>
                          </a:solidFill>
                          <a:effectLst/>
                          <a:latin typeface="Calibri" panose="020F0502020204030204" pitchFamily="34" charset="0"/>
                        </a:rPr>
                        <a:t>Temps de course</a:t>
                      </a:r>
                    </a:p>
                  </a:txBody>
                  <a:tcPr marL="5019" marR="5019" marT="50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6725291"/>
                  </a:ext>
                </a:extLst>
              </a:tr>
              <a:tr h="214748">
                <a:tc rowSpan="4">
                  <a:txBody>
                    <a:bodyPr/>
                    <a:lstStyle/>
                    <a:p>
                      <a:pPr algn="ctr" fontAlgn="ctr"/>
                      <a:r>
                        <a:rPr lang="fr-FR" sz="900" b="1" i="0" u="none" strike="noStrike" dirty="0" smtClean="0">
                          <a:solidFill>
                            <a:srgbClr val="FF0000"/>
                          </a:solidFill>
                          <a:effectLst/>
                          <a:latin typeface="Calibri" panose="020F0502020204030204" pitchFamily="34" charset="0"/>
                        </a:rPr>
                        <a:t>07/11/2024</a:t>
                      </a:r>
                      <a:r>
                        <a:rPr lang="fr-FR" sz="900" b="1" i="0" u="none" strike="noStrike" dirty="0">
                          <a:solidFill>
                            <a:srgbClr val="FF0000"/>
                          </a:solidFill>
                          <a:effectLst/>
                          <a:latin typeface="Calibri" panose="020F0502020204030204" pitchFamily="34" charset="0"/>
                        </a:rPr>
                        <a:t/>
                      </a:r>
                      <a:br>
                        <a:rPr lang="fr-FR" sz="900" b="1" i="0" u="none" strike="noStrike" dirty="0">
                          <a:solidFill>
                            <a:srgbClr val="FF0000"/>
                          </a:solidFill>
                          <a:effectLst/>
                          <a:latin typeface="Calibri" panose="020F0502020204030204" pitchFamily="34" charset="0"/>
                        </a:rPr>
                      </a:br>
                      <a:r>
                        <a:rPr lang="fr-FR" sz="900" b="1" i="0" u="none" strike="noStrike" dirty="0" smtClean="0">
                          <a:solidFill>
                            <a:srgbClr val="FF0000"/>
                          </a:solidFill>
                          <a:effectLst/>
                          <a:latin typeface="Calibri" panose="020F0502020204030204" pitchFamily="34" charset="0"/>
                        </a:rPr>
                        <a:t>EMHM</a:t>
                      </a:r>
                      <a:endParaRPr lang="fr-FR" sz="900" b="1" i="0" u="none" strike="noStrike" dirty="0">
                        <a:solidFill>
                          <a:srgbClr val="FF0000"/>
                        </a:solidFill>
                        <a:effectLst/>
                        <a:latin typeface="Calibri" panose="020F0502020204030204" pitchFamily="34" charset="0"/>
                      </a:endParaRP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smtClean="0">
                          <a:solidFill>
                            <a:srgbClr val="000000"/>
                          </a:solidFill>
                          <a:effectLst/>
                          <a:latin typeface="Calibri" panose="020F0502020204030204" pitchFamily="34" charset="0"/>
                        </a:rPr>
                        <a:t>1</a:t>
                      </a:r>
                      <a:endParaRPr lang="fr-FR" sz="900" b="0" i="0" u="none" strike="noStrike" dirty="0">
                        <a:solidFill>
                          <a:srgbClr val="000000"/>
                        </a:solidFill>
                        <a:effectLst/>
                        <a:latin typeface="Calibri" panose="020F0502020204030204" pitchFamily="34" charset="0"/>
                      </a:endParaRPr>
                    </a:p>
                  </a:txBody>
                  <a:tcPr marL="5019" marR="5019" marT="50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panose="020F0502020204030204" pitchFamily="34" charset="0"/>
                        </a:rPr>
                        <a:t>Chamonix</a:t>
                      </a: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panose="020F0502020204030204" pitchFamily="34" charset="0"/>
                        </a:rPr>
                        <a:t>Les Houches</a:t>
                      </a:r>
                    </a:p>
                  </a:txBody>
                  <a:tcPr marL="5019" marR="5019" marT="50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8,54</a:t>
                      </a:r>
                    </a:p>
                  </a:txBody>
                  <a:tcPr marL="5019" marR="5019" marT="50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smtClean="0">
                          <a:solidFill>
                            <a:srgbClr val="000000"/>
                          </a:solidFill>
                          <a:effectLst/>
                          <a:latin typeface="Calibri" panose="020F0502020204030204" pitchFamily="34" charset="0"/>
                        </a:rPr>
                        <a:t>08H30</a:t>
                      </a:r>
                      <a:endParaRPr lang="fr-FR" sz="900" b="0" i="0" u="none" strike="noStrike" dirty="0">
                        <a:solidFill>
                          <a:srgbClr val="000000"/>
                        </a:solidFill>
                        <a:effectLst/>
                        <a:latin typeface="Calibri" panose="020F0502020204030204" pitchFamily="34" charset="0"/>
                      </a:endParaRPr>
                    </a:p>
                  </a:txBody>
                  <a:tcPr marL="5019" marR="5019" marT="50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smtClean="0">
                          <a:solidFill>
                            <a:srgbClr val="000000"/>
                          </a:solidFill>
                          <a:effectLst/>
                          <a:latin typeface="Calibri" panose="020F0502020204030204" pitchFamily="34" charset="0"/>
                        </a:rPr>
                        <a:t>09H20</a:t>
                      </a:r>
                      <a:endParaRPr lang="fr-FR" sz="900" b="0" i="0" u="none" strike="noStrike" dirty="0">
                        <a:solidFill>
                          <a:srgbClr val="000000"/>
                        </a:solidFill>
                        <a:effectLst/>
                        <a:latin typeface="Calibri" panose="020F0502020204030204" pitchFamily="34" charset="0"/>
                      </a:endParaRP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Calibri" panose="020F0502020204030204" pitchFamily="34" charset="0"/>
                        </a:rPr>
                        <a:t>50</a:t>
                      </a:r>
                    </a:p>
                  </a:txBody>
                  <a:tcPr marL="5019" marR="5019" marT="50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416519"/>
                  </a:ext>
                </a:extLst>
              </a:tr>
              <a:tr h="189685">
                <a:tc vMerge="1">
                  <a:txBody>
                    <a:bodyPr/>
                    <a:lstStyle/>
                    <a:p>
                      <a:endParaRPr lang="fr-FR"/>
                    </a:p>
                  </a:txBody>
                  <a:tcPr/>
                </a:tc>
                <a:tc>
                  <a:txBody>
                    <a:bodyPr/>
                    <a:lstStyle/>
                    <a:p>
                      <a:pPr algn="ctr" fontAlgn="b"/>
                      <a:r>
                        <a:rPr lang="fr-FR" sz="900" b="0" i="0" u="none" strike="noStrike" dirty="0" smtClean="0">
                          <a:solidFill>
                            <a:srgbClr val="000000"/>
                          </a:solidFill>
                          <a:effectLst/>
                          <a:latin typeface="Calibri" panose="020F0502020204030204" pitchFamily="34" charset="0"/>
                        </a:rPr>
                        <a:t>2</a:t>
                      </a:r>
                      <a:endParaRPr lang="fr-FR" sz="900" b="0" i="0" u="none" strike="noStrike" dirty="0">
                        <a:solidFill>
                          <a:srgbClr val="000000"/>
                        </a:solidFill>
                        <a:effectLst/>
                        <a:latin typeface="Calibri" panose="020F0502020204030204" pitchFamily="34" charset="0"/>
                      </a:endParaRPr>
                    </a:p>
                  </a:txBody>
                  <a:tcPr marL="5019" marR="5019" marT="50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a:solidFill>
                            <a:srgbClr val="000000"/>
                          </a:solidFill>
                          <a:effectLst/>
                          <a:latin typeface="Calibri" panose="020F0502020204030204" pitchFamily="34" charset="0"/>
                        </a:rPr>
                        <a:t>Les Houches</a:t>
                      </a: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panose="020F0502020204030204" pitchFamily="34" charset="0"/>
                        </a:rPr>
                        <a:t>St Gervais</a:t>
                      </a:r>
                    </a:p>
                  </a:txBody>
                  <a:tcPr marL="5019" marR="5019" marT="50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12,58</a:t>
                      </a:r>
                    </a:p>
                  </a:txBody>
                  <a:tcPr marL="5019" marR="5019" marT="50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smtClean="0">
                          <a:solidFill>
                            <a:srgbClr val="000000"/>
                          </a:solidFill>
                          <a:effectLst/>
                          <a:latin typeface="Calibri" panose="020F0502020204030204" pitchFamily="34" charset="0"/>
                        </a:rPr>
                        <a:t>09H25</a:t>
                      </a:r>
                      <a:endParaRPr lang="fr-FR" sz="900" b="0" i="0" u="none" strike="noStrike" dirty="0">
                        <a:solidFill>
                          <a:srgbClr val="000000"/>
                        </a:solidFill>
                        <a:effectLst/>
                        <a:latin typeface="Calibri" panose="020F0502020204030204" pitchFamily="34" charset="0"/>
                      </a:endParaRPr>
                    </a:p>
                  </a:txBody>
                  <a:tcPr marL="5019" marR="5019" marT="50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smtClean="0">
                          <a:solidFill>
                            <a:srgbClr val="000000"/>
                          </a:solidFill>
                          <a:effectLst/>
                          <a:latin typeface="Calibri" panose="020F0502020204030204" pitchFamily="34" charset="0"/>
                        </a:rPr>
                        <a:t>11H40</a:t>
                      </a:r>
                      <a:endParaRPr lang="fr-FR" sz="900" b="0" i="0" u="none" strike="noStrike" dirty="0">
                        <a:solidFill>
                          <a:srgbClr val="000000"/>
                        </a:solidFill>
                        <a:effectLst/>
                        <a:latin typeface="Calibri" panose="020F0502020204030204" pitchFamily="34" charset="0"/>
                      </a:endParaRP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135</a:t>
                      </a:r>
                    </a:p>
                  </a:txBody>
                  <a:tcPr marL="5019" marR="5019" marT="50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0209007"/>
                  </a:ext>
                </a:extLst>
              </a:tr>
              <a:tr h="189685">
                <a:tc vMerge="1">
                  <a:txBody>
                    <a:bodyPr/>
                    <a:lstStyle/>
                    <a:p>
                      <a:endParaRPr lang="fr-FR"/>
                    </a:p>
                  </a:txBody>
                  <a:tcPr/>
                </a:tc>
                <a:tc>
                  <a:txBody>
                    <a:bodyPr/>
                    <a:lstStyle/>
                    <a:p>
                      <a:pPr algn="ctr" fontAlgn="b"/>
                      <a:r>
                        <a:rPr lang="fr-FR" sz="900" b="0" i="0" u="none" strike="noStrike" dirty="0" smtClean="0">
                          <a:solidFill>
                            <a:srgbClr val="000000"/>
                          </a:solidFill>
                          <a:effectLst/>
                          <a:latin typeface="Calibri" panose="020F0502020204030204" pitchFamily="34" charset="0"/>
                        </a:rPr>
                        <a:t>3</a:t>
                      </a:r>
                      <a:endParaRPr lang="fr-FR" sz="900" b="0" i="0" u="none" strike="noStrike" dirty="0">
                        <a:solidFill>
                          <a:srgbClr val="000000"/>
                        </a:solidFill>
                        <a:effectLst/>
                        <a:latin typeface="Calibri" panose="020F0502020204030204" pitchFamily="34" charset="0"/>
                      </a:endParaRPr>
                    </a:p>
                  </a:txBody>
                  <a:tcPr marL="5019" marR="5019" marT="50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a:solidFill>
                            <a:srgbClr val="000000"/>
                          </a:solidFill>
                          <a:effectLst/>
                          <a:latin typeface="Calibri" panose="020F0502020204030204" pitchFamily="34" charset="0"/>
                        </a:rPr>
                        <a:t>St Gervais</a:t>
                      </a: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a:solidFill>
                            <a:srgbClr val="000000"/>
                          </a:solidFill>
                          <a:effectLst/>
                          <a:latin typeface="Calibri" panose="020F0502020204030204" pitchFamily="34" charset="0"/>
                        </a:rPr>
                        <a:t>Sallanches</a:t>
                      </a:r>
                    </a:p>
                  </a:txBody>
                  <a:tcPr marL="5019" marR="5019" marT="50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9,41</a:t>
                      </a:r>
                    </a:p>
                  </a:txBody>
                  <a:tcPr marL="5019" marR="5019" marT="50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smtClean="0">
                          <a:solidFill>
                            <a:srgbClr val="000000"/>
                          </a:solidFill>
                          <a:effectLst/>
                          <a:latin typeface="Calibri" panose="020F0502020204030204" pitchFamily="34" charset="0"/>
                        </a:rPr>
                        <a:t>11H45</a:t>
                      </a:r>
                      <a:endParaRPr lang="fr-FR" sz="900" b="0" i="0" u="none" strike="noStrike" dirty="0">
                        <a:solidFill>
                          <a:srgbClr val="000000"/>
                        </a:solidFill>
                        <a:effectLst/>
                        <a:latin typeface="Calibri" panose="020F0502020204030204" pitchFamily="34" charset="0"/>
                      </a:endParaRPr>
                    </a:p>
                  </a:txBody>
                  <a:tcPr marL="5019" marR="5019" marT="50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smtClean="0">
                          <a:solidFill>
                            <a:srgbClr val="000000"/>
                          </a:solidFill>
                          <a:effectLst/>
                          <a:latin typeface="Calibri" panose="020F0502020204030204" pitchFamily="34" charset="0"/>
                        </a:rPr>
                        <a:t>12H45</a:t>
                      </a:r>
                      <a:endParaRPr lang="fr-FR" sz="900" b="0" i="0" u="none" strike="noStrike" dirty="0">
                        <a:solidFill>
                          <a:srgbClr val="000000"/>
                        </a:solidFill>
                        <a:effectLst/>
                        <a:latin typeface="Calibri" panose="020F0502020204030204" pitchFamily="34" charset="0"/>
                      </a:endParaRP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60</a:t>
                      </a:r>
                    </a:p>
                  </a:txBody>
                  <a:tcPr marL="5019" marR="5019" marT="50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5014278"/>
                  </a:ext>
                </a:extLst>
              </a:tr>
              <a:tr h="189685">
                <a:tc vMerge="1">
                  <a:txBody>
                    <a:bodyPr/>
                    <a:lstStyle/>
                    <a:p>
                      <a:endParaRPr lang="fr-FR"/>
                    </a:p>
                  </a:txBody>
                  <a:tcPr/>
                </a:tc>
                <a:tc>
                  <a:txBody>
                    <a:bodyPr/>
                    <a:lstStyle/>
                    <a:p>
                      <a:pPr algn="ctr" fontAlgn="b"/>
                      <a:r>
                        <a:rPr lang="fr-FR" sz="900" b="0" i="0" u="none" strike="noStrike" dirty="0" smtClean="0">
                          <a:solidFill>
                            <a:srgbClr val="000000"/>
                          </a:solidFill>
                          <a:effectLst/>
                          <a:latin typeface="Calibri" panose="020F0502020204030204" pitchFamily="34" charset="0"/>
                        </a:rPr>
                        <a:t>4</a:t>
                      </a:r>
                      <a:endParaRPr lang="fr-FR" sz="900" b="0" i="0" u="none" strike="noStrike" dirty="0">
                        <a:solidFill>
                          <a:srgbClr val="000000"/>
                        </a:solidFill>
                        <a:effectLst/>
                        <a:latin typeface="Calibri" panose="020F0502020204030204" pitchFamily="34" charset="0"/>
                      </a:endParaRPr>
                    </a:p>
                  </a:txBody>
                  <a:tcPr marL="5019" marR="5019" marT="50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900" b="0" i="0" u="none" strike="noStrike">
                          <a:solidFill>
                            <a:srgbClr val="000000"/>
                          </a:solidFill>
                          <a:effectLst/>
                          <a:latin typeface="Calibri" panose="020F0502020204030204" pitchFamily="34" charset="0"/>
                        </a:rPr>
                        <a:t>Sallanches</a:t>
                      </a: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900" b="0" i="0" u="none" strike="noStrike">
                          <a:solidFill>
                            <a:srgbClr val="000000"/>
                          </a:solidFill>
                          <a:effectLst/>
                          <a:latin typeface="Calibri" panose="020F0502020204030204" pitchFamily="34" charset="0"/>
                        </a:rPr>
                        <a:t>Magland</a:t>
                      </a:r>
                    </a:p>
                  </a:txBody>
                  <a:tcPr marL="5019" marR="5019" marT="50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10</a:t>
                      </a:r>
                    </a:p>
                  </a:txBody>
                  <a:tcPr marL="5019" marR="5019" marT="50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smtClean="0">
                          <a:solidFill>
                            <a:srgbClr val="000000"/>
                          </a:solidFill>
                          <a:effectLst/>
                          <a:latin typeface="Calibri" panose="020F0502020204030204" pitchFamily="34" charset="0"/>
                        </a:rPr>
                        <a:t>12H50</a:t>
                      </a:r>
                      <a:endParaRPr lang="fr-FR" sz="900" b="0" i="0" u="none" strike="noStrike" dirty="0">
                        <a:solidFill>
                          <a:srgbClr val="000000"/>
                        </a:solidFill>
                        <a:effectLst/>
                        <a:latin typeface="Calibri" panose="020F0502020204030204" pitchFamily="34" charset="0"/>
                      </a:endParaRPr>
                    </a:p>
                  </a:txBody>
                  <a:tcPr marL="5019" marR="5019" marT="50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smtClean="0">
                          <a:solidFill>
                            <a:srgbClr val="000000"/>
                          </a:solidFill>
                          <a:effectLst/>
                          <a:latin typeface="Calibri" panose="020F0502020204030204" pitchFamily="34" charset="0"/>
                        </a:rPr>
                        <a:t>13H50</a:t>
                      </a:r>
                      <a:endParaRPr lang="fr-FR" sz="900" b="0" i="0" u="none" strike="noStrike" dirty="0">
                        <a:solidFill>
                          <a:srgbClr val="000000"/>
                        </a:solidFill>
                        <a:effectLst/>
                        <a:latin typeface="Calibri" panose="020F0502020204030204" pitchFamily="34" charset="0"/>
                      </a:endParaRP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60</a:t>
                      </a:r>
                    </a:p>
                  </a:txBody>
                  <a:tcPr marL="5019" marR="5019" marT="50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5032457"/>
                  </a:ext>
                </a:extLst>
              </a:tr>
              <a:tr h="189685">
                <a:tc rowSpan="7">
                  <a:txBody>
                    <a:bodyPr/>
                    <a:lstStyle/>
                    <a:p>
                      <a:pPr algn="ctr" fontAlgn="ctr"/>
                      <a:r>
                        <a:rPr lang="fr-FR" sz="900" b="1" i="0" u="none" strike="noStrike" dirty="0" smtClean="0">
                          <a:solidFill>
                            <a:srgbClr val="FF0000"/>
                          </a:solidFill>
                          <a:effectLst/>
                          <a:latin typeface="Calibri" panose="020F0502020204030204" pitchFamily="34" charset="0"/>
                        </a:rPr>
                        <a:t>07/11/2024</a:t>
                      </a:r>
                    </a:p>
                    <a:p>
                      <a:pPr algn="ctr" fontAlgn="ctr"/>
                      <a:r>
                        <a:rPr lang="fr-FR" sz="900" b="1" i="0" u="none" strike="noStrike" dirty="0" smtClean="0">
                          <a:solidFill>
                            <a:srgbClr val="FF0000"/>
                          </a:solidFill>
                          <a:effectLst/>
                          <a:latin typeface="Calibri" panose="020F0502020204030204" pitchFamily="34" charset="0"/>
                        </a:rPr>
                        <a:t> </a:t>
                      </a:r>
                      <a:r>
                        <a:rPr lang="fr-FR" sz="900" b="1" i="0" u="none" strike="noStrike" dirty="0">
                          <a:solidFill>
                            <a:srgbClr val="FF0000"/>
                          </a:solidFill>
                          <a:effectLst/>
                          <a:latin typeface="Calibri" panose="020F0502020204030204" pitchFamily="34" charset="0"/>
                        </a:rPr>
                        <a:t>27BCA </a:t>
                      </a:r>
                      <a:endParaRPr lang="fr-FR" sz="900" b="1" i="0" u="none" strike="noStrike" dirty="0" smtClean="0">
                        <a:solidFill>
                          <a:srgbClr val="FF0000"/>
                        </a:solidFill>
                        <a:effectLst/>
                        <a:latin typeface="Calibri" panose="020F0502020204030204" pitchFamily="34" charset="0"/>
                      </a:endParaRPr>
                    </a:p>
                    <a:p>
                      <a:pPr algn="ctr" fontAlgn="ctr"/>
                      <a:r>
                        <a:rPr lang="fr-FR" sz="900" b="1" i="0" u="none" strike="noStrike" dirty="0" smtClean="0">
                          <a:solidFill>
                            <a:srgbClr val="FF0000"/>
                          </a:solidFill>
                          <a:effectLst/>
                          <a:latin typeface="Calibri" panose="020F0502020204030204" pitchFamily="34" charset="0"/>
                        </a:rPr>
                        <a:t>  </a:t>
                      </a:r>
                      <a:r>
                        <a:rPr lang="fr-FR" sz="900" b="1" i="0" u="none" strike="noStrike" dirty="0">
                          <a:solidFill>
                            <a:srgbClr val="FF0000"/>
                          </a:solidFill>
                          <a:effectLst/>
                          <a:latin typeface="Calibri" panose="020F0502020204030204" pitchFamily="34" charset="0"/>
                        </a:rPr>
                        <a:t>3ème CIE</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900" b="0" i="0" u="none" strike="noStrike" dirty="0" smtClean="0">
                          <a:solidFill>
                            <a:srgbClr val="000000"/>
                          </a:solidFill>
                          <a:effectLst/>
                          <a:latin typeface="Calibri" panose="020F0502020204030204" pitchFamily="34" charset="0"/>
                        </a:rPr>
                        <a:t>5</a:t>
                      </a:r>
                      <a:endParaRPr lang="fr-FR" sz="900" b="0" i="0" u="none" strike="noStrike" dirty="0">
                        <a:solidFill>
                          <a:srgbClr val="000000"/>
                        </a:solidFill>
                        <a:effectLst/>
                        <a:latin typeface="Calibri" panose="020F0502020204030204" pitchFamily="34" charset="0"/>
                      </a:endParaRPr>
                    </a:p>
                  </a:txBody>
                  <a:tcPr marL="5019" marR="5019" marT="501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fr-FR" sz="900" b="0" i="0" u="none" strike="noStrike" dirty="0" err="1" smtClean="0">
                          <a:solidFill>
                            <a:srgbClr val="000000"/>
                          </a:solidFill>
                          <a:effectLst/>
                          <a:latin typeface="Calibri" panose="020F0502020204030204" pitchFamily="34" charset="0"/>
                        </a:rPr>
                        <a:t>Magland</a:t>
                      </a:r>
                      <a:endParaRPr lang="fr-FR" sz="900" b="0" i="0" u="none" strike="noStrike" dirty="0">
                        <a:solidFill>
                          <a:srgbClr val="000000"/>
                        </a:solidFill>
                        <a:effectLst/>
                        <a:latin typeface="Calibri" panose="020F0502020204030204" pitchFamily="34" charset="0"/>
                      </a:endParaRP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fr-FR" sz="900" b="0" i="0" u="none" strike="noStrike" dirty="0" smtClean="0">
                          <a:solidFill>
                            <a:srgbClr val="000000"/>
                          </a:solidFill>
                          <a:effectLst/>
                          <a:latin typeface="Calibri" panose="020F0502020204030204" pitchFamily="34" charset="0"/>
                        </a:rPr>
                        <a:t>Cluses</a:t>
                      </a:r>
                      <a:endParaRPr lang="fr-FR" sz="900" b="0" i="0" u="none" strike="noStrike" dirty="0">
                        <a:solidFill>
                          <a:srgbClr val="000000"/>
                        </a:solidFill>
                        <a:effectLst/>
                        <a:latin typeface="Calibri" panose="020F0502020204030204" pitchFamily="34" charset="0"/>
                      </a:endParaRP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fr-FR" sz="900" b="0" i="0" u="none" strike="noStrike" dirty="0" smtClean="0">
                          <a:solidFill>
                            <a:srgbClr val="000000"/>
                          </a:solidFill>
                          <a:effectLst/>
                          <a:latin typeface="Calibri" panose="020F0502020204030204" pitchFamily="34" charset="0"/>
                        </a:rPr>
                        <a:t>7</a:t>
                      </a:r>
                      <a:endParaRPr lang="fr-FR" sz="900" b="0" i="0" u="none" strike="noStrike" dirty="0">
                        <a:solidFill>
                          <a:srgbClr val="000000"/>
                        </a:solidFill>
                        <a:effectLst/>
                        <a:latin typeface="Calibri" panose="020F0502020204030204" pitchFamily="34" charset="0"/>
                      </a:endParaRP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fr-FR" sz="900" b="0" i="0" u="none" strike="noStrike" dirty="0" smtClean="0">
                          <a:solidFill>
                            <a:srgbClr val="000000"/>
                          </a:solidFill>
                          <a:effectLst/>
                          <a:latin typeface="Calibri" panose="020F0502020204030204" pitchFamily="34" charset="0"/>
                        </a:rPr>
                        <a:t>14h00</a:t>
                      </a:r>
                      <a:endParaRPr lang="fr-FR" sz="900" b="0" i="0" u="none" strike="noStrike" dirty="0">
                        <a:solidFill>
                          <a:srgbClr val="000000"/>
                        </a:solidFill>
                        <a:effectLst/>
                        <a:latin typeface="Calibri" panose="020F0502020204030204" pitchFamily="34" charset="0"/>
                      </a:endParaRP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fr-FR" sz="900" b="0" i="0" u="none" strike="noStrike" dirty="0" smtClean="0">
                          <a:solidFill>
                            <a:srgbClr val="000000"/>
                          </a:solidFill>
                          <a:effectLst/>
                          <a:latin typeface="Calibri" panose="020F0502020204030204" pitchFamily="34" charset="0"/>
                        </a:rPr>
                        <a:t>14h45</a:t>
                      </a:r>
                      <a:endParaRPr lang="fr-FR" sz="900" b="0" i="0" u="none" strike="noStrike" dirty="0">
                        <a:solidFill>
                          <a:srgbClr val="000000"/>
                        </a:solidFill>
                        <a:effectLst/>
                        <a:latin typeface="Calibri" panose="020F0502020204030204" pitchFamily="34" charset="0"/>
                      </a:endParaRP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fr-FR" sz="900" b="0" i="0" u="none" strike="noStrike" dirty="0" smtClean="0">
                          <a:solidFill>
                            <a:srgbClr val="000000"/>
                          </a:solidFill>
                          <a:effectLst/>
                          <a:latin typeface="Calibri" panose="020F0502020204030204" pitchFamily="34" charset="0"/>
                        </a:rPr>
                        <a:t>45</a:t>
                      </a:r>
                      <a:endParaRPr lang="fr-FR" sz="900" b="0" i="0" u="none" strike="noStrike" dirty="0">
                        <a:solidFill>
                          <a:srgbClr val="000000"/>
                        </a:solidFill>
                        <a:effectLst/>
                        <a:latin typeface="Calibri" panose="020F0502020204030204" pitchFamily="34" charset="0"/>
                      </a:endParaRPr>
                    </a:p>
                  </a:txBody>
                  <a:tcPr marL="5019" marR="5019" marT="50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467436799"/>
                  </a:ext>
                </a:extLst>
              </a:tr>
              <a:tr h="189685">
                <a:tc vMerge="1">
                  <a:txBody>
                    <a:bodyPr/>
                    <a:lstStyle/>
                    <a:p>
                      <a:pPr algn="ctr" fontAlgn="ctr"/>
                      <a:endParaRPr lang="fr-FR" sz="900" b="0" i="0" u="none" strike="noStrike" dirty="0">
                        <a:solidFill>
                          <a:srgbClr val="000000"/>
                        </a:solidFill>
                        <a:effectLst/>
                        <a:latin typeface="Calibri" panose="020F0502020204030204" pitchFamily="34" charset="0"/>
                      </a:endParaRP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rowSpan="3">
                  <a:txBody>
                    <a:bodyPr/>
                    <a:lstStyle/>
                    <a:p>
                      <a:pPr algn="ctr" fontAlgn="ctr"/>
                      <a:r>
                        <a:rPr lang="fr-FR" sz="900" b="0" i="0" u="none" strike="noStrike" dirty="0" smtClean="0">
                          <a:solidFill>
                            <a:srgbClr val="000000"/>
                          </a:solidFill>
                          <a:effectLst/>
                          <a:latin typeface="Calibri" panose="020F0502020204030204" pitchFamily="34" charset="0"/>
                        </a:rPr>
                        <a:t>6</a:t>
                      </a:r>
                      <a:endParaRPr lang="fr-FR" sz="900" b="0" i="0" u="none" strike="noStrike" dirty="0">
                        <a:solidFill>
                          <a:srgbClr val="000000"/>
                        </a:solidFill>
                        <a:effectLst/>
                        <a:latin typeface="Calibri" panose="020F0502020204030204" pitchFamily="34" charset="0"/>
                      </a:endParaRPr>
                    </a:p>
                  </a:txBody>
                  <a:tcPr marL="5019" marR="5019" marT="501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fr-FR" sz="900" b="0" i="0" u="none" strike="noStrike" dirty="0">
                          <a:solidFill>
                            <a:srgbClr val="000000"/>
                          </a:solidFill>
                          <a:effectLst/>
                          <a:latin typeface="Calibri" panose="020F0502020204030204" pitchFamily="34" charset="0"/>
                        </a:rPr>
                        <a:t>Cluses</a:t>
                      </a: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fr-FR" sz="900" b="0" i="0" u="none" strike="noStrike" dirty="0">
                          <a:solidFill>
                            <a:srgbClr val="000000"/>
                          </a:solidFill>
                          <a:effectLst/>
                          <a:latin typeface="Calibri" panose="020F0502020204030204" pitchFamily="34" charset="0"/>
                        </a:rPr>
                        <a:t>Scionzier</a:t>
                      </a: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fr-FR" sz="900" b="0" i="0" u="none" strike="noStrike" dirty="0">
                          <a:solidFill>
                            <a:srgbClr val="000000"/>
                          </a:solidFill>
                          <a:effectLst/>
                          <a:latin typeface="Calibri" panose="020F0502020204030204" pitchFamily="34" charset="0"/>
                        </a:rPr>
                        <a:t>3</a:t>
                      </a: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fr-FR" sz="900" b="0" i="0" u="none" strike="noStrike" dirty="0" smtClean="0">
                          <a:solidFill>
                            <a:srgbClr val="000000"/>
                          </a:solidFill>
                          <a:effectLst/>
                          <a:latin typeface="Calibri" panose="020F0502020204030204" pitchFamily="34" charset="0"/>
                        </a:rPr>
                        <a:t>14H50</a:t>
                      </a:r>
                      <a:endParaRPr lang="fr-FR" sz="900" b="0" i="0" u="none" strike="noStrike" dirty="0">
                        <a:solidFill>
                          <a:srgbClr val="000000"/>
                        </a:solidFill>
                        <a:effectLst/>
                        <a:latin typeface="Calibri" panose="020F0502020204030204" pitchFamily="34" charset="0"/>
                      </a:endParaRP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fr-FR" sz="900" b="0" i="0" u="none" strike="noStrike" dirty="0" smtClean="0">
                          <a:solidFill>
                            <a:srgbClr val="000000"/>
                          </a:solidFill>
                          <a:effectLst/>
                          <a:latin typeface="Calibri" panose="020F0502020204030204" pitchFamily="34" charset="0"/>
                        </a:rPr>
                        <a:t>15H05</a:t>
                      </a:r>
                      <a:endParaRPr lang="fr-FR" sz="900" b="0" i="0" u="none" strike="noStrike" dirty="0">
                        <a:solidFill>
                          <a:srgbClr val="000000"/>
                        </a:solidFill>
                        <a:effectLst/>
                        <a:latin typeface="Calibri" panose="020F0502020204030204" pitchFamily="34" charset="0"/>
                      </a:endParaRP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fr-FR" sz="900" b="0" i="0" u="none" strike="noStrike" dirty="0">
                          <a:solidFill>
                            <a:srgbClr val="000000"/>
                          </a:solidFill>
                          <a:effectLst/>
                          <a:latin typeface="Calibri" panose="020F0502020204030204" pitchFamily="34" charset="0"/>
                        </a:rPr>
                        <a:t>15</a:t>
                      </a:r>
                    </a:p>
                  </a:txBody>
                  <a:tcPr marL="5019" marR="5019" marT="50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26637074"/>
                  </a:ext>
                </a:extLst>
              </a:tr>
              <a:tr h="189685">
                <a:tc vMerge="1">
                  <a:txBody>
                    <a:bodyPr/>
                    <a:lstStyle/>
                    <a:p>
                      <a:endParaRPr lang="fr-FR"/>
                    </a:p>
                  </a:txBody>
                  <a:tcPr/>
                </a:tc>
                <a:tc vMerge="1">
                  <a:txBody>
                    <a:bodyPr/>
                    <a:lstStyle/>
                    <a:p>
                      <a:endParaRPr lang="fr-FR"/>
                    </a:p>
                  </a:txBody>
                  <a:tcPr/>
                </a:tc>
                <a:tc>
                  <a:txBody>
                    <a:bodyPr/>
                    <a:lstStyle/>
                    <a:p>
                      <a:pPr algn="l" fontAlgn="b"/>
                      <a:r>
                        <a:rPr lang="fr-FR" sz="900" b="0" i="0" u="none" strike="noStrike">
                          <a:solidFill>
                            <a:srgbClr val="000000"/>
                          </a:solidFill>
                          <a:effectLst/>
                          <a:latin typeface="Calibri" panose="020F0502020204030204" pitchFamily="34" charset="0"/>
                        </a:rPr>
                        <a:t>Scionzier</a:t>
                      </a: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fr-FR" sz="900" b="0" i="0" u="none" strike="noStrike">
                          <a:solidFill>
                            <a:srgbClr val="000000"/>
                          </a:solidFill>
                          <a:effectLst/>
                          <a:latin typeface="Calibri" panose="020F0502020204030204" pitchFamily="34" charset="0"/>
                        </a:rPr>
                        <a:t>Marnaz</a:t>
                      </a: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fr-FR" sz="900" b="0" i="0" u="none" strike="noStrike" dirty="0">
                          <a:solidFill>
                            <a:srgbClr val="000000"/>
                          </a:solidFill>
                          <a:effectLst/>
                          <a:latin typeface="Calibri" panose="020F0502020204030204" pitchFamily="34" charset="0"/>
                        </a:rPr>
                        <a:t>2</a:t>
                      </a: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fr-FR" sz="900" b="0" i="0" u="none" strike="noStrike" dirty="0" smtClean="0">
                          <a:solidFill>
                            <a:srgbClr val="000000"/>
                          </a:solidFill>
                          <a:effectLst/>
                          <a:latin typeface="Calibri" panose="020F0502020204030204" pitchFamily="34" charset="0"/>
                        </a:rPr>
                        <a:t>15H10</a:t>
                      </a:r>
                      <a:endParaRPr lang="fr-FR" sz="900" b="0" i="0" u="none" strike="noStrike" dirty="0">
                        <a:solidFill>
                          <a:srgbClr val="000000"/>
                        </a:solidFill>
                        <a:effectLst/>
                        <a:latin typeface="Calibri" panose="020F0502020204030204" pitchFamily="34" charset="0"/>
                      </a:endParaRP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fr-FR" sz="900" b="0" i="0" u="none" strike="noStrike" dirty="0" smtClean="0">
                          <a:solidFill>
                            <a:srgbClr val="000000"/>
                          </a:solidFill>
                          <a:effectLst/>
                          <a:latin typeface="Calibri" panose="020F0502020204030204" pitchFamily="34" charset="0"/>
                        </a:rPr>
                        <a:t>15H20</a:t>
                      </a:r>
                      <a:endParaRPr lang="fr-FR" sz="900" b="0" i="0" u="none" strike="noStrike" dirty="0">
                        <a:solidFill>
                          <a:srgbClr val="000000"/>
                        </a:solidFill>
                        <a:effectLst/>
                        <a:latin typeface="Calibri" panose="020F0502020204030204" pitchFamily="34" charset="0"/>
                      </a:endParaRP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fr-FR" sz="900" b="0" i="0" u="none" strike="noStrike" dirty="0">
                          <a:solidFill>
                            <a:srgbClr val="000000"/>
                          </a:solidFill>
                          <a:effectLst/>
                          <a:latin typeface="Calibri" panose="020F0502020204030204" pitchFamily="34" charset="0"/>
                        </a:rPr>
                        <a:t>10</a:t>
                      </a:r>
                    </a:p>
                  </a:txBody>
                  <a:tcPr marL="5019" marR="5019" marT="50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718445760"/>
                  </a:ext>
                </a:extLst>
              </a:tr>
              <a:tr h="189685">
                <a:tc vMerge="1">
                  <a:txBody>
                    <a:bodyPr/>
                    <a:lstStyle/>
                    <a:p>
                      <a:endParaRPr lang="fr-FR"/>
                    </a:p>
                  </a:txBody>
                  <a:tcPr/>
                </a:tc>
                <a:tc vMerge="1">
                  <a:txBody>
                    <a:bodyPr/>
                    <a:lstStyle/>
                    <a:p>
                      <a:endParaRPr lang="fr-FR"/>
                    </a:p>
                  </a:txBody>
                  <a:tcPr/>
                </a:tc>
                <a:tc>
                  <a:txBody>
                    <a:bodyPr/>
                    <a:lstStyle/>
                    <a:p>
                      <a:pPr algn="l" fontAlgn="b"/>
                      <a:r>
                        <a:rPr lang="fr-FR" sz="900" b="0" i="0" u="none" strike="noStrike">
                          <a:solidFill>
                            <a:srgbClr val="000000"/>
                          </a:solidFill>
                          <a:effectLst/>
                          <a:latin typeface="Calibri" panose="020F0502020204030204" pitchFamily="34" charset="0"/>
                        </a:rPr>
                        <a:t>Marnaz</a:t>
                      </a: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fr-FR" sz="900" b="0" i="0" u="none" strike="noStrike">
                          <a:solidFill>
                            <a:srgbClr val="000000"/>
                          </a:solidFill>
                          <a:effectLst/>
                          <a:latin typeface="Calibri" panose="020F0502020204030204" pitchFamily="34" charset="0"/>
                        </a:rPr>
                        <a:t>Marignier</a:t>
                      </a: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fr-FR" sz="900" b="0" i="0" u="none" strike="noStrike">
                          <a:solidFill>
                            <a:srgbClr val="000000"/>
                          </a:solidFill>
                          <a:effectLst/>
                          <a:latin typeface="Calibri" panose="020F0502020204030204" pitchFamily="34" charset="0"/>
                        </a:rPr>
                        <a:t>5</a:t>
                      </a: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fr-FR" sz="900" b="0" i="0" u="none" strike="noStrike" dirty="0" smtClean="0">
                          <a:solidFill>
                            <a:srgbClr val="000000"/>
                          </a:solidFill>
                          <a:effectLst/>
                          <a:latin typeface="Calibri" panose="020F0502020204030204" pitchFamily="34" charset="0"/>
                        </a:rPr>
                        <a:t>15H25</a:t>
                      </a:r>
                      <a:endParaRPr lang="fr-FR" sz="900" b="0" i="0" u="none" strike="noStrike" dirty="0">
                        <a:solidFill>
                          <a:srgbClr val="000000"/>
                        </a:solidFill>
                        <a:effectLst/>
                        <a:latin typeface="Calibri" panose="020F0502020204030204" pitchFamily="34" charset="0"/>
                      </a:endParaRP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fr-FR" sz="900" b="0" i="0" u="none" strike="noStrike" dirty="0" smtClean="0">
                          <a:solidFill>
                            <a:srgbClr val="000000"/>
                          </a:solidFill>
                          <a:effectLst/>
                          <a:latin typeface="Calibri" panose="020F0502020204030204" pitchFamily="34" charset="0"/>
                        </a:rPr>
                        <a:t>15H50</a:t>
                      </a:r>
                      <a:endParaRPr lang="fr-FR" sz="900" b="0" i="0" u="none" strike="noStrike" dirty="0">
                        <a:solidFill>
                          <a:srgbClr val="000000"/>
                        </a:solidFill>
                        <a:effectLst/>
                        <a:latin typeface="Calibri" panose="020F0502020204030204" pitchFamily="34" charset="0"/>
                      </a:endParaRP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fr-FR" sz="900" b="0" i="0" u="none" strike="noStrike">
                          <a:solidFill>
                            <a:srgbClr val="000000"/>
                          </a:solidFill>
                          <a:effectLst/>
                          <a:latin typeface="Calibri" panose="020F0502020204030204" pitchFamily="34" charset="0"/>
                        </a:rPr>
                        <a:t>25</a:t>
                      </a:r>
                    </a:p>
                  </a:txBody>
                  <a:tcPr marL="5019" marR="5019" marT="50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259070095"/>
                  </a:ext>
                </a:extLst>
              </a:tr>
              <a:tr h="189685">
                <a:tc vMerge="1">
                  <a:txBody>
                    <a:bodyPr/>
                    <a:lstStyle/>
                    <a:p>
                      <a:endParaRPr lang="fr-FR"/>
                    </a:p>
                  </a:txBody>
                  <a:tcPr/>
                </a:tc>
                <a:tc rowSpan="2">
                  <a:txBody>
                    <a:bodyPr/>
                    <a:lstStyle/>
                    <a:p>
                      <a:pPr algn="ctr" fontAlgn="ctr"/>
                      <a:r>
                        <a:rPr lang="fr-FR" sz="900" b="0" i="0" u="none" strike="noStrike" dirty="0" smtClean="0">
                          <a:solidFill>
                            <a:srgbClr val="000000"/>
                          </a:solidFill>
                          <a:effectLst/>
                          <a:latin typeface="Calibri" panose="020F0502020204030204" pitchFamily="34" charset="0"/>
                        </a:rPr>
                        <a:t>7</a:t>
                      </a:r>
                      <a:endParaRPr lang="fr-FR" sz="900" b="0" i="0" u="none" strike="noStrike" dirty="0">
                        <a:solidFill>
                          <a:srgbClr val="000000"/>
                        </a:solidFill>
                        <a:effectLst/>
                        <a:latin typeface="Calibri" panose="020F0502020204030204" pitchFamily="34" charset="0"/>
                      </a:endParaRPr>
                    </a:p>
                  </a:txBody>
                  <a:tcPr marL="5019" marR="5019" marT="501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fontAlgn="b"/>
                      <a:r>
                        <a:rPr lang="fr-FR" sz="900" b="0" i="0" u="none" strike="noStrike">
                          <a:solidFill>
                            <a:srgbClr val="000000"/>
                          </a:solidFill>
                          <a:effectLst/>
                          <a:latin typeface="Calibri" panose="020F0502020204030204" pitchFamily="34" charset="0"/>
                        </a:rPr>
                        <a:t>Marignier</a:t>
                      </a: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fr-FR" sz="900" b="0" i="0" u="none" strike="noStrike">
                          <a:solidFill>
                            <a:srgbClr val="000000"/>
                          </a:solidFill>
                          <a:effectLst/>
                          <a:latin typeface="Calibri" panose="020F0502020204030204" pitchFamily="34" charset="0"/>
                        </a:rPr>
                        <a:t>Ayse</a:t>
                      </a: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fr-FR" sz="900" b="0" i="0" u="none" strike="noStrike">
                          <a:solidFill>
                            <a:srgbClr val="000000"/>
                          </a:solidFill>
                          <a:effectLst/>
                          <a:latin typeface="Calibri" panose="020F0502020204030204" pitchFamily="34" charset="0"/>
                        </a:rPr>
                        <a:t>6</a:t>
                      </a: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fr-FR" sz="900" b="0" i="0" u="none" strike="noStrike" dirty="0" smtClean="0">
                          <a:solidFill>
                            <a:srgbClr val="000000"/>
                          </a:solidFill>
                          <a:effectLst/>
                          <a:latin typeface="Calibri" panose="020F0502020204030204" pitchFamily="34" charset="0"/>
                        </a:rPr>
                        <a:t>15H55</a:t>
                      </a:r>
                      <a:endParaRPr lang="fr-FR" sz="900" b="0" i="0" u="none" strike="noStrike" dirty="0">
                        <a:solidFill>
                          <a:srgbClr val="000000"/>
                        </a:solidFill>
                        <a:effectLst/>
                        <a:latin typeface="Calibri" panose="020F0502020204030204" pitchFamily="34" charset="0"/>
                      </a:endParaRP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fr-FR" sz="900" b="0" i="0" u="none" strike="noStrike" dirty="0" smtClean="0">
                          <a:solidFill>
                            <a:srgbClr val="000000"/>
                          </a:solidFill>
                          <a:effectLst/>
                          <a:latin typeface="Calibri" panose="020F0502020204030204" pitchFamily="34" charset="0"/>
                        </a:rPr>
                        <a:t>16H25</a:t>
                      </a:r>
                      <a:endParaRPr lang="fr-FR" sz="900" b="0" i="0" u="none" strike="noStrike" dirty="0">
                        <a:solidFill>
                          <a:srgbClr val="000000"/>
                        </a:solidFill>
                        <a:effectLst/>
                        <a:latin typeface="Calibri" panose="020F0502020204030204" pitchFamily="34" charset="0"/>
                      </a:endParaRP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fr-FR" sz="900" b="0" i="0" u="none" strike="noStrike">
                          <a:solidFill>
                            <a:srgbClr val="000000"/>
                          </a:solidFill>
                          <a:effectLst/>
                          <a:latin typeface="Calibri" panose="020F0502020204030204" pitchFamily="34" charset="0"/>
                        </a:rPr>
                        <a:t>30</a:t>
                      </a:r>
                    </a:p>
                  </a:txBody>
                  <a:tcPr marL="5019" marR="5019" marT="50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285310172"/>
                  </a:ext>
                </a:extLst>
              </a:tr>
              <a:tr h="189685">
                <a:tc vMerge="1">
                  <a:txBody>
                    <a:bodyPr/>
                    <a:lstStyle/>
                    <a:p>
                      <a:endParaRPr lang="fr-FR"/>
                    </a:p>
                  </a:txBody>
                  <a:tcPr/>
                </a:tc>
                <a:tc vMerge="1">
                  <a:txBody>
                    <a:bodyPr/>
                    <a:lstStyle/>
                    <a:p>
                      <a:endParaRPr lang="fr-FR"/>
                    </a:p>
                  </a:txBody>
                  <a:tcPr/>
                </a:tc>
                <a:tc>
                  <a:txBody>
                    <a:bodyPr/>
                    <a:lstStyle/>
                    <a:p>
                      <a:pPr algn="l" fontAlgn="b"/>
                      <a:r>
                        <a:rPr lang="fr-FR" sz="900" b="0" i="0" u="none" strike="noStrike" dirty="0" err="1">
                          <a:solidFill>
                            <a:srgbClr val="000000"/>
                          </a:solidFill>
                          <a:effectLst/>
                          <a:latin typeface="Calibri" panose="020F0502020204030204" pitchFamily="34" charset="0"/>
                        </a:rPr>
                        <a:t>Ayse</a:t>
                      </a:r>
                      <a:endParaRPr lang="fr-FR" sz="900" b="0" i="0" u="none" strike="noStrike" dirty="0">
                        <a:solidFill>
                          <a:srgbClr val="000000"/>
                        </a:solidFill>
                        <a:effectLst/>
                        <a:latin typeface="Calibri" panose="020F0502020204030204" pitchFamily="34" charset="0"/>
                      </a:endParaRP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fontAlgn="b"/>
                      <a:r>
                        <a:rPr lang="fr-FR" sz="900" b="0" i="0" u="none" strike="noStrike" dirty="0">
                          <a:solidFill>
                            <a:srgbClr val="000000"/>
                          </a:solidFill>
                          <a:effectLst/>
                          <a:latin typeface="Calibri" panose="020F0502020204030204" pitchFamily="34" charset="0"/>
                        </a:rPr>
                        <a:t>Bonneville</a:t>
                      </a: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r>
                        <a:rPr lang="fr-FR" sz="900" b="0" i="0" u="none" strike="noStrike">
                          <a:solidFill>
                            <a:srgbClr val="000000"/>
                          </a:solidFill>
                          <a:effectLst/>
                          <a:latin typeface="Calibri" panose="020F0502020204030204" pitchFamily="34" charset="0"/>
                        </a:rPr>
                        <a:t>3</a:t>
                      </a: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r>
                        <a:rPr lang="fr-FR" sz="900" b="0" i="0" u="none" strike="noStrike" dirty="0" smtClean="0">
                          <a:solidFill>
                            <a:srgbClr val="000000"/>
                          </a:solidFill>
                          <a:effectLst/>
                          <a:latin typeface="Calibri" panose="020F0502020204030204" pitchFamily="34" charset="0"/>
                        </a:rPr>
                        <a:t>16H30</a:t>
                      </a:r>
                      <a:endParaRPr lang="fr-FR" sz="900" b="0" i="0" u="none" strike="noStrike" dirty="0">
                        <a:solidFill>
                          <a:srgbClr val="000000"/>
                        </a:solidFill>
                        <a:effectLst/>
                        <a:latin typeface="Calibri" panose="020F0502020204030204" pitchFamily="34" charset="0"/>
                      </a:endParaRP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r>
                        <a:rPr lang="fr-FR" sz="900" b="0" i="0" u="none" strike="noStrike" dirty="0" smtClean="0">
                          <a:solidFill>
                            <a:srgbClr val="000000"/>
                          </a:solidFill>
                          <a:effectLst/>
                          <a:latin typeface="Calibri" panose="020F0502020204030204" pitchFamily="34" charset="0"/>
                        </a:rPr>
                        <a:t>16H50</a:t>
                      </a:r>
                      <a:endParaRPr lang="fr-FR" sz="900" b="0" i="0" u="none" strike="noStrike" dirty="0">
                        <a:solidFill>
                          <a:srgbClr val="000000"/>
                        </a:solidFill>
                        <a:effectLst/>
                        <a:latin typeface="Calibri" panose="020F0502020204030204" pitchFamily="34" charset="0"/>
                      </a:endParaRP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r>
                        <a:rPr lang="fr-FR" sz="900" b="0" i="0" u="none" strike="noStrike" dirty="0">
                          <a:solidFill>
                            <a:srgbClr val="000000"/>
                          </a:solidFill>
                          <a:effectLst/>
                          <a:latin typeface="Calibri" panose="020F0502020204030204" pitchFamily="34" charset="0"/>
                        </a:rPr>
                        <a:t>20</a:t>
                      </a:r>
                    </a:p>
                  </a:txBody>
                  <a:tcPr marL="5019" marR="5019" marT="50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851717398"/>
                  </a:ext>
                </a:extLst>
              </a:tr>
              <a:tr h="189685">
                <a:tc vMerge="1">
                  <a:txBody>
                    <a:bodyPr/>
                    <a:lstStyle/>
                    <a:p>
                      <a:pPr algn="ctr" fontAlgn="ctr"/>
                      <a:endParaRPr lang="fr-FR" sz="900" b="0" i="0" u="none" strike="noStrike" dirty="0">
                        <a:solidFill>
                          <a:srgbClr val="000000"/>
                        </a:solidFill>
                        <a:effectLst/>
                        <a:latin typeface="Calibri" panose="020F0502020204030204" pitchFamily="34" charset="0"/>
                      </a:endParaRP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900" b="0" i="0" u="none" strike="noStrike" dirty="0" smtClean="0">
                          <a:solidFill>
                            <a:srgbClr val="000000"/>
                          </a:solidFill>
                          <a:effectLst/>
                          <a:latin typeface="Calibri" panose="020F0502020204030204" pitchFamily="34" charset="0"/>
                        </a:rPr>
                        <a:t>8</a:t>
                      </a:r>
                      <a:endParaRPr lang="fr-FR" sz="900" b="0" i="0" u="none" strike="noStrike" dirty="0">
                        <a:solidFill>
                          <a:srgbClr val="000000"/>
                        </a:solidFill>
                        <a:effectLst/>
                        <a:latin typeface="Calibri" panose="020F0502020204030204" pitchFamily="34" charset="0"/>
                      </a:endParaRPr>
                    </a:p>
                  </a:txBody>
                  <a:tcPr marL="5019" marR="5019" marT="501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fontAlgn="b"/>
                      <a:r>
                        <a:rPr lang="fr-FR" sz="900" b="0" i="0" u="none" strike="noStrike" dirty="0" smtClean="0">
                          <a:solidFill>
                            <a:srgbClr val="000000"/>
                          </a:solidFill>
                          <a:effectLst/>
                          <a:latin typeface="Calibri" panose="020F0502020204030204" pitchFamily="34" charset="0"/>
                        </a:rPr>
                        <a:t>Bonneville</a:t>
                      </a:r>
                      <a:endParaRPr lang="fr-FR" sz="900" b="0" i="0" u="none" strike="noStrike" dirty="0">
                        <a:solidFill>
                          <a:srgbClr val="000000"/>
                        </a:solidFill>
                        <a:effectLst/>
                        <a:latin typeface="Calibri" panose="020F0502020204030204" pitchFamily="34" charset="0"/>
                      </a:endParaRP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fontAlgn="b"/>
                      <a:r>
                        <a:rPr lang="fr-FR" sz="900" b="0" i="0" u="none" strike="noStrike" dirty="0" smtClean="0">
                          <a:solidFill>
                            <a:srgbClr val="000000"/>
                          </a:solidFill>
                          <a:effectLst/>
                          <a:latin typeface="Calibri" panose="020F0502020204030204" pitchFamily="34" charset="0"/>
                        </a:rPr>
                        <a:t>La Roche-Sur-</a:t>
                      </a:r>
                      <a:r>
                        <a:rPr lang="fr-FR" sz="900" b="0" i="0" u="none" strike="noStrike" dirty="0" err="1" smtClean="0">
                          <a:solidFill>
                            <a:srgbClr val="000000"/>
                          </a:solidFill>
                          <a:effectLst/>
                          <a:latin typeface="Calibri" panose="020F0502020204030204" pitchFamily="34" charset="0"/>
                        </a:rPr>
                        <a:t>Foron</a:t>
                      </a:r>
                      <a:endParaRPr lang="fr-FR" sz="900" b="0" i="0" u="none" strike="noStrike" dirty="0">
                        <a:solidFill>
                          <a:srgbClr val="000000"/>
                        </a:solidFill>
                        <a:effectLst/>
                        <a:latin typeface="Calibri" panose="020F0502020204030204" pitchFamily="34" charset="0"/>
                      </a:endParaRP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r>
                        <a:rPr lang="fr-FR" sz="900" b="0" i="0" u="none" strike="noStrike" dirty="0" smtClean="0">
                          <a:solidFill>
                            <a:srgbClr val="000000"/>
                          </a:solidFill>
                          <a:effectLst/>
                          <a:latin typeface="Calibri" panose="020F0502020204030204" pitchFamily="34" charset="0"/>
                        </a:rPr>
                        <a:t>9</a:t>
                      </a:r>
                      <a:endParaRPr lang="fr-FR" sz="900" b="0" i="0" u="none" strike="noStrike" dirty="0">
                        <a:solidFill>
                          <a:srgbClr val="000000"/>
                        </a:solidFill>
                        <a:effectLst/>
                        <a:latin typeface="Calibri" panose="020F0502020204030204" pitchFamily="34" charset="0"/>
                      </a:endParaRP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r>
                        <a:rPr lang="fr-FR" sz="900" b="0" i="0" u="none" strike="noStrike" dirty="0" smtClean="0">
                          <a:solidFill>
                            <a:srgbClr val="000000"/>
                          </a:solidFill>
                          <a:effectLst/>
                          <a:latin typeface="Calibri" panose="020F0502020204030204" pitchFamily="34" charset="0"/>
                        </a:rPr>
                        <a:t>16H55</a:t>
                      </a:r>
                      <a:endParaRPr lang="fr-FR" sz="900" b="0" i="0" u="none" strike="noStrike" dirty="0">
                        <a:solidFill>
                          <a:srgbClr val="000000"/>
                        </a:solidFill>
                        <a:effectLst/>
                        <a:latin typeface="Calibri" panose="020F0502020204030204" pitchFamily="34" charset="0"/>
                      </a:endParaRP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r>
                        <a:rPr lang="fr-FR" sz="900" b="0" i="0" u="none" strike="noStrike" dirty="0" smtClean="0">
                          <a:solidFill>
                            <a:srgbClr val="000000"/>
                          </a:solidFill>
                          <a:effectLst/>
                          <a:latin typeface="Calibri" panose="020F0502020204030204" pitchFamily="34" charset="0"/>
                        </a:rPr>
                        <a:t>17H55</a:t>
                      </a:r>
                      <a:endParaRPr lang="fr-FR" sz="900" b="0" i="0" u="none" strike="noStrike" dirty="0">
                        <a:solidFill>
                          <a:srgbClr val="000000"/>
                        </a:solidFill>
                        <a:effectLst/>
                        <a:latin typeface="Calibri" panose="020F0502020204030204" pitchFamily="34" charset="0"/>
                      </a:endParaRP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r>
                        <a:rPr lang="fr-FR" sz="900" b="0" i="0" u="none" strike="noStrike" dirty="0" smtClean="0">
                          <a:solidFill>
                            <a:srgbClr val="000000"/>
                          </a:solidFill>
                          <a:effectLst/>
                          <a:latin typeface="Calibri" panose="020F0502020204030204" pitchFamily="34" charset="0"/>
                        </a:rPr>
                        <a:t>60</a:t>
                      </a:r>
                      <a:endParaRPr lang="fr-FR" sz="900" b="0" i="0" u="none" strike="noStrike" dirty="0">
                        <a:solidFill>
                          <a:srgbClr val="000000"/>
                        </a:solidFill>
                        <a:effectLst/>
                        <a:latin typeface="Calibri" panose="020F0502020204030204" pitchFamily="34" charset="0"/>
                      </a:endParaRPr>
                    </a:p>
                  </a:txBody>
                  <a:tcPr marL="5019" marR="5019" marT="50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347752798"/>
                  </a:ext>
                </a:extLst>
              </a:tr>
              <a:tr h="189685">
                <a:tc rowSpan="5">
                  <a:txBody>
                    <a:bodyPr/>
                    <a:lstStyle/>
                    <a:p>
                      <a:pPr algn="ctr" fontAlgn="ctr"/>
                      <a:r>
                        <a:rPr lang="fr-FR" sz="900" b="1" i="0" u="none" strike="noStrike" dirty="0" smtClean="0">
                          <a:solidFill>
                            <a:srgbClr val="FF0000"/>
                          </a:solidFill>
                          <a:effectLst/>
                          <a:latin typeface="Calibri" panose="020F0502020204030204" pitchFamily="34" charset="0"/>
                        </a:rPr>
                        <a:t>08/11/2024 </a:t>
                      </a:r>
                    </a:p>
                    <a:p>
                      <a:pPr algn="ctr" fontAlgn="ctr"/>
                      <a:r>
                        <a:rPr lang="fr-FR" sz="900" b="1" i="0" u="none" strike="noStrike" dirty="0" smtClean="0">
                          <a:solidFill>
                            <a:srgbClr val="FF0000"/>
                          </a:solidFill>
                          <a:effectLst/>
                          <a:latin typeface="Calibri" panose="020F0502020204030204" pitchFamily="34" charset="0"/>
                        </a:rPr>
                        <a:t>27 </a:t>
                      </a:r>
                      <a:r>
                        <a:rPr lang="fr-FR" sz="900" b="1" i="0" u="none" strike="noStrike" dirty="0">
                          <a:solidFill>
                            <a:srgbClr val="FF0000"/>
                          </a:solidFill>
                          <a:effectLst/>
                          <a:latin typeface="Calibri" panose="020F0502020204030204" pitchFamily="34" charset="0"/>
                        </a:rPr>
                        <a:t>BCA </a:t>
                      </a:r>
                      <a:endParaRPr lang="fr-FR" sz="900" b="1" i="0" u="none" strike="noStrike" dirty="0" smtClean="0">
                        <a:solidFill>
                          <a:srgbClr val="FF0000"/>
                        </a:solidFill>
                        <a:effectLst/>
                        <a:latin typeface="Calibri" panose="020F0502020204030204" pitchFamily="34" charset="0"/>
                      </a:endParaRPr>
                    </a:p>
                    <a:p>
                      <a:pPr algn="ctr" fontAlgn="ctr"/>
                      <a:r>
                        <a:rPr lang="fr-FR" sz="900" b="1" i="0" u="none" strike="noStrike" dirty="0" smtClean="0">
                          <a:solidFill>
                            <a:srgbClr val="FF0000"/>
                          </a:solidFill>
                          <a:effectLst/>
                          <a:latin typeface="Calibri" panose="020F0502020204030204" pitchFamily="34" charset="0"/>
                        </a:rPr>
                        <a:t>    </a:t>
                      </a:r>
                      <a:r>
                        <a:rPr lang="fr-FR" sz="900" b="1" i="0" u="none" strike="noStrike" dirty="0">
                          <a:solidFill>
                            <a:srgbClr val="FF0000"/>
                          </a:solidFill>
                          <a:effectLst/>
                          <a:latin typeface="Calibri" panose="020F0502020204030204" pitchFamily="34" charset="0"/>
                        </a:rPr>
                        <a:t>1ère CIE</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fontAlgn="b"/>
                      <a:r>
                        <a:rPr lang="fr-FR" sz="900" b="0" i="0" u="none" strike="noStrike" dirty="0" smtClean="0">
                          <a:solidFill>
                            <a:srgbClr val="000000"/>
                          </a:solidFill>
                          <a:effectLst/>
                          <a:latin typeface="Calibri" panose="020F0502020204030204" pitchFamily="34" charset="0"/>
                        </a:rPr>
                        <a:t>9</a:t>
                      </a:r>
                      <a:endParaRPr lang="fr-FR" sz="900" b="0" i="0" u="none" strike="noStrike" dirty="0">
                        <a:solidFill>
                          <a:srgbClr val="000000"/>
                        </a:solidFill>
                        <a:effectLst/>
                        <a:latin typeface="Calibri" panose="020F0502020204030204" pitchFamily="34" charset="0"/>
                      </a:endParaRPr>
                    </a:p>
                  </a:txBody>
                  <a:tcPr marL="5019" marR="5019" marT="50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fr-FR" sz="900" b="0" i="0" u="none" strike="noStrike" dirty="0" smtClean="0">
                          <a:solidFill>
                            <a:srgbClr val="000000"/>
                          </a:solidFill>
                          <a:effectLst/>
                          <a:latin typeface="Calibri" panose="020F0502020204030204" pitchFamily="34" charset="0"/>
                        </a:rPr>
                        <a:t>La Roche-Sur-</a:t>
                      </a:r>
                      <a:r>
                        <a:rPr lang="fr-FR" sz="900" b="0" i="0" u="none" strike="noStrike" dirty="0" err="1" smtClean="0">
                          <a:solidFill>
                            <a:srgbClr val="000000"/>
                          </a:solidFill>
                          <a:effectLst/>
                          <a:latin typeface="Calibri" panose="020F0502020204030204" pitchFamily="34" charset="0"/>
                        </a:rPr>
                        <a:t>Foron</a:t>
                      </a:r>
                      <a:endParaRPr lang="fr-FR" sz="900" b="0" i="0" u="none" strike="noStrike" dirty="0">
                        <a:solidFill>
                          <a:srgbClr val="000000"/>
                        </a:solidFill>
                        <a:effectLst/>
                        <a:latin typeface="Calibri" panose="020F0502020204030204" pitchFamily="34" charset="0"/>
                      </a:endParaRP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fr-FR" sz="900" b="0" i="0" u="none" strike="noStrike" dirty="0" smtClean="0">
                          <a:solidFill>
                            <a:srgbClr val="000000"/>
                          </a:solidFill>
                          <a:effectLst/>
                          <a:latin typeface="Calibri" panose="020F0502020204030204" pitchFamily="34" charset="0"/>
                        </a:rPr>
                        <a:t>Saint-Pierre-En-Faucigny</a:t>
                      </a:r>
                      <a:endParaRPr lang="fr-FR" sz="900" b="0" i="0" u="none" strike="noStrike" dirty="0">
                        <a:solidFill>
                          <a:srgbClr val="000000"/>
                        </a:solidFill>
                        <a:effectLst/>
                        <a:latin typeface="Calibri" panose="020F0502020204030204" pitchFamily="34" charset="0"/>
                      </a:endParaRP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fr-FR" sz="900" b="0" i="0" u="none" strike="noStrike" dirty="0" smtClean="0">
                          <a:solidFill>
                            <a:srgbClr val="000000"/>
                          </a:solidFill>
                          <a:effectLst/>
                          <a:latin typeface="Calibri" panose="020F0502020204030204" pitchFamily="34" charset="0"/>
                        </a:rPr>
                        <a:t>5</a:t>
                      </a:r>
                      <a:endParaRPr lang="fr-FR" sz="900" b="0" i="0" u="none" strike="noStrike" dirty="0">
                        <a:solidFill>
                          <a:srgbClr val="000000"/>
                        </a:solidFill>
                        <a:effectLst/>
                        <a:latin typeface="Calibri" panose="020F0502020204030204" pitchFamily="34" charset="0"/>
                      </a:endParaRP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fr-FR" sz="900" b="0" i="0" u="none" strike="noStrike" dirty="0" smtClean="0">
                          <a:solidFill>
                            <a:srgbClr val="000000"/>
                          </a:solidFill>
                          <a:effectLst/>
                          <a:latin typeface="Calibri" panose="020F0502020204030204" pitchFamily="34" charset="0"/>
                        </a:rPr>
                        <a:t>09h00</a:t>
                      </a:r>
                      <a:endParaRPr lang="fr-FR" sz="900" b="0" i="0" u="none" strike="noStrike" dirty="0">
                        <a:solidFill>
                          <a:srgbClr val="000000"/>
                        </a:solidFill>
                        <a:effectLst/>
                        <a:latin typeface="Calibri" panose="020F0502020204030204" pitchFamily="34" charset="0"/>
                      </a:endParaRP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fr-FR" sz="900" b="0" i="0" u="none" strike="noStrike" dirty="0" smtClean="0">
                          <a:solidFill>
                            <a:srgbClr val="000000"/>
                          </a:solidFill>
                          <a:effectLst/>
                          <a:latin typeface="Calibri" panose="020F0502020204030204" pitchFamily="34" charset="0"/>
                        </a:rPr>
                        <a:t>09h40</a:t>
                      </a:r>
                      <a:endParaRPr lang="fr-FR" sz="900" b="0" i="0" u="none" strike="noStrike" dirty="0">
                        <a:solidFill>
                          <a:srgbClr val="000000"/>
                        </a:solidFill>
                        <a:effectLst/>
                        <a:latin typeface="Calibri" panose="020F0502020204030204" pitchFamily="34" charset="0"/>
                      </a:endParaRP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fr-FR" sz="900" b="0" i="0" u="none" strike="noStrike" dirty="0" smtClean="0">
                          <a:solidFill>
                            <a:srgbClr val="000000"/>
                          </a:solidFill>
                          <a:effectLst/>
                          <a:latin typeface="Calibri" panose="020F0502020204030204" pitchFamily="34" charset="0"/>
                        </a:rPr>
                        <a:t>40</a:t>
                      </a:r>
                      <a:endParaRPr lang="fr-FR" sz="900" b="0" i="0" u="none" strike="noStrike" dirty="0">
                        <a:solidFill>
                          <a:srgbClr val="000000"/>
                        </a:solidFill>
                        <a:effectLst/>
                        <a:latin typeface="Calibri" panose="020F0502020204030204" pitchFamily="34" charset="0"/>
                      </a:endParaRPr>
                    </a:p>
                  </a:txBody>
                  <a:tcPr marL="5019" marR="5019" marT="50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2244833063"/>
                  </a:ext>
                </a:extLst>
              </a:tr>
              <a:tr h="189685">
                <a:tc vMerge="1">
                  <a:txBody>
                    <a:bodyPr/>
                    <a:lstStyle/>
                    <a:p>
                      <a:endParaRPr lang="fr-FR"/>
                    </a:p>
                  </a:txBody>
                  <a:tcPr/>
                </a:tc>
                <a:tc rowSpan="3">
                  <a:txBody>
                    <a:bodyPr/>
                    <a:lstStyle/>
                    <a:p>
                      <a:pPr algn="ctr" fontAlgn="ctr"/>
                      <a:r>
                        <a:rPr lang="fr-FR" sz="900" b="0" i="0" u="none" strike="noStrike" dirty="0" smtClean="0">
                          <a:solidFill>
                            <a:srgbClr val="000000"/>
                          </a:solidFill>
                          <a:effectLst/>
                          <a:latin typeface="Calibri" panose="020F0502020204030204" pitchFamily="34" charset="0"/>
                        </a:rPr>
                        <a:t>10</a:t>
                      </a:r>
                      <a:endParaRPr lang="fr-FR" sz="900" b="0" i="0" u="none" strike="noStrike" dirty="0">
                        <a:solidFill>
                          <a:srgbClr val="000000"/>
                        </a:solidFill>
                        <a:effectLst/>
                        <a:latin typeface="Calibri" panose="020F0502020204030204" pitchFamily="34" charset="0"/>
                      </a:endParaRPr>
                    </a:p>
                  </a:txBody>
                  <a:tcPr marL="5019" marR="5019" marT="501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900" b="0" i="0" u="none" strike="noStrike" dirty="0" smtClean="0">
                          <a:solidFill>
                            <a:srgbClr val="000000"/>
                          </a:solidFill>
                          <a:effectLst/>
                          <a:latin typeface="Calibri" panose="020F0502020204030204" pitchFamily="34" charset="0"/>
                        </a:rPr>
                        <a:t>Saint-Pierre-En-Faucigny</a:t>
                      </a:r>
                      <a:endParaRPr lang="fr-FR" sz="900" b="0" i="0" u="none" strike="noStrike" dirty="0">
                        <a:solidFill>
                          <a:srgbClr val="000000"/>
                        </a:solidFill>
                        <a:effectLst/>
                        <a:latin typeface="Calibri" panose="020F0502020204030204" pitchFamily="34" charset="0"/>
                      </a:endParaRP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fr-FR" sz="900" b="0" i="0" u="none" strike="noStrike" dirty="0" smtClean="0">
                          <a:solidFill>
                            <a:srgbClr val="000000"/>
                          </a:solidFill>
                          <a:effectLst/>
                          <a:latin typeface="Calibri" panose="020F0502020204030204" pitchFamily="34" charset="0"/>
                        </a:rPr>
                        <a:t>Le-Petit-</a:t>
                      </a:r>
                      <a:r>
                        <a:rPr lang="fr-FR" sz="900" b="0" i="0" u="none" strike="noStrike" dirty="0" err="1" smtClean="0">
                          <a:solidFill>
                            <a:srgbClr val="000000"/>
                          </a:solidFill>
                          <a:effectLst/>
                          <a:latin typeface="Calibri" panose="020F0502020204030204" pitchFamily="34" charset="0"/>
                        </a:rPr>
                        <a:t>Bornand</a:t>
                      </a:r>
                      <a:endParaRPr lang="fr-FR" sz="900" b="0" i="0" u="none" strike="noStrike" dirty="0">
                        <a:solidFill>
                          <a:srgbClr val="000000"/>
                        </a:solidFill>
                        <a:effectLst/>
                        <a:latin typeface="Calibri" panose="020F0502020204030204" pitchFamily="34" charset="0"/>
                      </a:endParaRP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fr-FR" sz="900" b="0" i="0" u="none" strike="noStrike" dirty="0" smtClean="0">
                          <a:solidFill>
                            <a:srgbClr val="000000"/>
                          </a:solidFill>
                          <a:effectLst/>
                          <a:latin typeface="Calibri" panose="020F0502020204030204" pitchFamily="34" charset="0"/>
                        </a:rPr>
                        <a:t>8</a:t>
                      </a:r>
                      <a:endParaRPr lang="fr-FR" sz="900" b="0" i="0" u="none" strike="noStrike" dirty="0">
                        <a:solidFill>
                          <a:srgbClr val="000000"/>
                        </a:solidFill>
                        <a:effectLst/>
                        <a:latin typeface="Calibri" panose="020F0502020204030204" pitchFamily="34" charset="0"/>
                      </a:endParaRP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fr-FR" sz="900" b="0" i="0" u="none" strike="noStrike" dirty="0" smtClean="0">
                          <a:solidFill>
                            <a:srgbClr val="000000"/>
                          </a:solidFill>
                          <a:effectLst/>
                          <a:latin typeface="Calibri" panose="020F0502020204030204" pitchFamily="34" charset="0"/>
                        </a:rPr>
                        <a:t>09h45</a:t>
                      </a:r>
                      <a:endParaRPr lang="fr-FR" sz="900" b="0" i="0" u="none" strike="noStrike" dirty="0">
                        <a:solidFill>
                          <a:srgbClr val="000000"/>
                        </a:solidFill>
                        <a:effectLst/>
                        <a:latin typeface="Calibri" panose="020F0502020204030204" pitchFamily="34" charset="0"/>
                      </a:endParaRP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fr-FR" sz="900" b="0" i="0" u="none" strike="noStrike" dirty="0" smtClean="0">
                          <a:solidFill>
                            <a:srgbClr val="000000"/>
                          </a:solidFill>
                          <a:effectLst/>
                          <a:latin typeface="Calibri" panose="020F0502020204030204" pitchFamily="34" charset="0"/>
                        </a:rPr>
                        <a:t>10h35</a:t>
                      </a:r>
                      <a:endParaRPr lang="fr-FR" sz="900" b="0" i="0" u="none" strike="noStrike" dirty="0">
                        <a:solidFill>
                          <a:srgbClr val="000000"/>
                        </a:solidFill>
                        <a:effectLst/>
                        <a:latin typeface="Calibri" panose="020F0502020204030204" pitchFamily="34" charset="0"/>
                      </a:endParaRP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fr-FR" sz="900" b="0" i="0" u="none" strike="noStrike" dirty="0" smtClean="0">
                          <a:solidFill>
                            <a:srgbClr val="000000"/>
                          </a:solidFill>
                          <a:effectLst/>
                          <a:latin typeface="Calibri" panose="020F0502020204030204" pitchFamily="34" charset="0"/>
                        </a:rPr>
                        <a:t>50</a:t>
                      </a:r>
                      <a:endParaRPr lang="fr-FR" sz="900" b="0" i="0" u="none" strike="noStrike" dirty="0">
                        <a:solidFill>
                          <a:srgbClr val="000000"/>
                        </a:solidFill>
                        <a:effectLst/>
                        <a:latin typeface="Calibri" panose="020F0502020204030204" pitchFamily="34" charset="0"/>
                      </a:endParaRPr>
                    </a:p>
                  </a:txBody>
                  <a:tcPr marL="5019" marR="5019" marT="50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383915783"/>
                  </a:ext>
                </a:extLst>
              </a:tr>
              <a:tr h="189685">
                <a:tc vMerge="1">
                  <a:txBody>
                    <a:bodyPr/>
                    <a:lstStyle/>
                    <a:p>
                      <a:endParaRPr lang="fr-FR"/>
                    </a:p>
                  </a:txBody>
                  <a:tcPr/>
                </a:tc>
                <a:tc vMerge="1">
                  <a:txBody>
                    <a:bodyPr/>
                    <a:lstStyle/>
                    <a:p>
                      <a:endParaRPr lang="fr-FR"/>
                    </a:p>
                  </a:txBody>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900" b="0" i="0" u="none" strike="noStrike" dirty="0" smtClean="0">
                          <a:solidFill>
                            <a:srgbClr val="000000"/>
                          </a:solidFill>
                          <a:effectLst/>
                          <a:latin typeface="Calibri" panose="020F0502020204030204" pitchFamily="34" charset="0"/>
                        </a:rPr>
                        <a:t>Le-Petit-</a:t>
                      </a:r>
                      <a:r>
                        <a:rPr lang="fr-FR" sz="900" b="0" i="0" u="none" strike="noStrike" dirty="0" err="1" smtClean="0">
                          <a:solidFill>
                            <a:srgbClr val="000000"/>
                          </a:solidFill>
                          <a:effectLst/>
                          <a:latin typeface="Calibri" panose="020F0502020204030204" pitchFamily="34" charset="0"/>
                        </a:rPr>
                        <a:t>Bornand</a:t>
                      </a:r>
                      <a:endParaRPr lang="fr-FR" sz="900" b="0" i="0" u="none" strike="noStrike" dirty="0">
                        <a:solidFill>
                          <a:srgbClr val="000000"/>
                        </a:solidFill>
                        <a:effectLst/>
                        <a:latin typeface="Calibri" panose="020F0502020204030204" pitchFamily="34" charset="0"/>
                      </a:endParaRP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fr-FR" sz="900" b="0" i="0" u="none" strike="noStrike" dirty="0" smtClean="0">
                          <a:solidFill>
                            <a:srgbClr val="000000"/>
                          </a:solidFill>
                          <a:effectLst/>
                          <a:latin typeface="Calibri" panose="020F0502020204030204" pitchFamily="34" charset="0"/>
                        </a:rPr>
                        <a:t>Le-Grand-Bornand</a:t>
                      </a:r>
                      <a:endParaRPr lang="fr-FR" sz="900" b="0" i="0" u="none" strike="noStrike" dirty="0">
                        <a:solidFill>
                          <a:srgbClr val="000000"/>
                        </a:solidFill>
                        <a:effectLst/>
                        <a:latin typeface="Calibri" panose="020F0502020204030204" pitchFamily="34" charset="0"/>
                      </a:endParaRP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fr-FR" sz="900" b="0" i="0" u="none" strike="noStrike" dirty="0" smtClean="0">
                          <a:solidFill>
                            <a:srgbClr val="000000"/>
                          </a:solidFill>
                          <a:effectLst/>
                          <a:latin typeface="Calibri" panose="020F0502020204030204" pitchFamily="34" charset="0"/>
                        </a:rPr>
                        <a:t>11</a:t>
                      </a:r>
                      <a:endParaRPr lang="fr-FR" sz="900" b="0" i="0" u="none" strike="noStrike" dirty="0">
                        <a:solidFill>
                          <a:srgbClr val="000000"/>
                        </a:solidFill>
                        <a:effectLst/>
                        <a:latin typeface="Calibri" panose="020F0502020204030204" pitchFamily="34" charset="0"/>
                      </a:endParaRP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fr-FR" sz="900" b="0" i="0" u="none" strike="noStrike" dirty="0" smtClean="0">
                          <a:solidFill>
                            <a:srgbClr val="000000"/>
                          </a:solidFill>
                          <a:effectLst/>
                          <a:latin typeface="Calibri" panose="020F0502020204030204" pitchFamily="34" charset="0"/>
                        </a:rPr>
                        <a:t>10h40</a:t>
                      </a:r>
                      <a:endParaRPr lang="fr-FR" sz="900" b="0" i="0" u="none" strike="noStrike" dirty="0">
                        <a:solidFill>
                          <a:srgbClr val="000000"/>
                        </a:solidFill>
                        <a:effectLst/>
                        <a:latin typeface="Calibri" panose="020F0502020204030204" pitchFamily="34" charset="0"/>
                      </a:endParaRP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fr-FR" sz="900" b="0" i="0" u="none" strike="noStrike" dirty="0" smtClean="0">
                          <a:solidFill>
                            <a:srgbClr val="000000"/>
                          </a:solidFill>
                          <a:effectLst/>
                          <a:latin typeface="Calibri" panose="020F0502020204030204" pitchFamily="34" charset="0"/>
                        </a:rPr>
                        <a:t>11h50</a:t>
                      </a:r>
                      <a:endParaRPr lang="fr-FR" sz="900" b="0" i="0" u="none" strike="noStrike" dirty="0">
                        <a:solidFill>
                          <a:srgbClr val="000000"/>
                        </a:solidFill>
                        <a:effectLst/>
                        <a:latin typeface="Calibri" panose="020F0502020204030204" pitchFamily="34" charset="0"/>
                      </a:endParaRP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fr-FR" sz="900" b="0" i="0" u="none" strike="noStrike" dirty="0" smtClean="0">
                          <a:solidFill>
                            <a:srgbClr val="000000"/>
                          </a:solidFill>
                          <a:effectLst/>
                          <a:latin typeface="Calibri" panose="020F0502020204030204" pitchFamily="34" charset="0"/>
                        </a:rPr>
                        <a:t>70</a:t>
                      </a:r>
                      <a:endParaRPr lang="fr-FR" sz="900" b="0" i="0" u="none" strike="noStrike" dirty="0">
                        <a:solidFill>
                          <a:srgbClr val="000000"/>
                        </a:solidFill>
                        <a:effectLst/>
                        <a:latin typeface="Calibri" panose="020F0502020204030204" pitchFamily="34" charset="0"/>
                      </a:endParaRPr>
                    </a:p>
                  </a:txBody>
                  <a:tcPr marL="5019" marR="5019" marT="50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2795310070"/>
                  </a:ext>
                </a:extLst>
              </a:tr>
              <a:tr h="189685">
                <a:tc vMerge="1">
                  <a:txBody>
                    <a:bodyPr/>
                    <a:lstStyle/>
                    <a:p>
                      <a:endParaRPr lang="fr-FR"/>
                    </a:p>
                  </a:txBody>
                  <a:tcPr/>
                </a:tc>
                <a:tc vMerge="1">
                  <a:txBody>
                    <a:bodyPr/>
                    <a:lstStyle/>
                    <a:p>
                      <a:endParaRPr lang="fr-FR"/>
                    </a:p>
                  </a:txBody>
                  <a:tcPr/>
                </a:tc>
                <a:tc>
                  <a:txBody>
                    <a:bodyPr/>
                    <a:lstStyle/>
                    <a:p>
                      <a:pPr algn="l" fontAlgn="b"/>
                      <a:r>
                        <a:rPr lang="fr-FR" sz="900" b="0" i="0" u="none" strike="noStrike" dirty="0" smtClean="0">
                          <a:solidFill>
                            <a:srgbClr val="000000"/>
                          </a:solidFill>
                          <a:effectLst/>
                          <a:latin typeface="Calibri" panose="020F0502020204030204" pitchFamily="34" charset="0"/>
                        </a:rPr>
                        <a:t>Le-Grand-Bornand</a:t>
                      </a:r>
                      <a:endParaRPr lang="fr-FR" sz="900" b="0" i="0" u="none" strike="noStrike" dirty="0">
                        <a:solidFill>
                          <a:srgbClr val="000000"/>
                        </a:solidFill>
                        <a:effectLst/>
                        <a:latin typeface="Calibri" panose="020F0502020204030204" pitchFamily="34" charset="0"/>
                      </a:endParaRP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fr-FR" sz="900" b="0" i="0" u="none" strike="noStrike" dirty="0" smtClean="0">
                          <a:solidFill>
                            <a:srgbClr val="000000"/>
                          </a:solidFill>
                          <a:effectLst/>
                          <a:latin typeface="Calibri" panose="020F0502020204030204" pitchFamily="34" charset="0"/>
                        </a:rPr>
                        <a:t>Saint-Jean-de-</a:t>
                      </a:r>
                      <a:r>
                        <a:rPr lang="fr-FR" sz="900" b="0" i="0" u="none" strike="noStrike" dirty="0" err="1" smtClean="0">
                          <a:solidFill>
                            <a:srgbClr val="000000"/>
                          </a:solidFill>
                          <a:effectLst/>
                          <a:latin typeface="Calibri" panose="020F0502020204030204" pitchFamily="34" charset="0"/>
                        </a:rPr>
                        <a:t>Sixt</a:t>
                      </a:r>
                      <a:endParaRPr lang="fr-FR" sz="900" b="0" i="0" u="none" strike="noStrike" dirty="0">
                        <a:solidFill>
                          <a:srgbClr val="000000"/>
                        </a:solidFill>
                        <a:effectLst/>
                        <a:latin typeface="Calibri" panose="020F0502020204030204" pitchFamily="34" charset="0"/>
                      </a:endParaRP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fr-FR" sz="900" b="0" i="0" u="none" strike="noStrike" dirty="0" smtClean="0">
                          <a:solidFill>
                            <a:srgbClr val="000000"/>
                          </a:solidFill>
                          <a:effectLst/>
                          <a:latin typeface="Calibri" panose="020F0502020204030204" pitchFamily="34" charset="0"/>
                        </a:rPr>
                        <a:t>3</a:t>
                      </a:r>
                      <a:endParaRPr lang="fr-FR" sz="900" b="0" i="0" u="none" strike="noStrike" dirty="0">
                        <a:solidFill>
                          <a:srgbClr val="000000"/>
                        </a:solidFill>
                        <a:effectLst/>
                        <a:latin typeface="Calibri" panose="020F0502020204030204" pitchFamily="34" charset="0"/>
                      </a:endParaRP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fr-FR" sz="900" b="0" i="0" u="none" strike="noStrike" dirty="0" smtClean="0">
                          <a:solidFill>
                            <a:srgbClr val="000000"/>
                          </a:solidFill>
                          <a:effectLst/>
                          <a:latin typeface="Calibri" panose="020F0502020204030204" pitchFamily="34" charset="0"/>
                        </a:rPr>
                        <a:t>11h55</a:t>
                      </a:r>
                      <a:endParaRPr lang="fr-FR" sz="900" b="0" i="0" u="none" strike="noStrike" dirty="0">
                        <a:solidFill>
                          <a:srgbClr val="000000"/>
                        </a:solidFill>
                        <a:effectLst/>
                        <a:latin typeface="Calibri" panose="020F0502020204030204" pitchFamily="34" charset="0"/>
                      </a:endParaRP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fr-FR" sz="900" b="0" i="0" u="none" strike="noStrike" dirty="0" smtClean="0">
                          <a:solidFill>
                            <a:srgbClr val="000000"/>
                          </a:solidFill>
                          <a:effectLst/>
                          <a:latin typeface="Calibri" panose="020F0502020204030204" pitchFamily="34" charset="0"/>
                        </a:rPr>
                        <a:t>12h10</a:t>
                      </a:r>
                      <a:endParaRPr lang="fr-FR" sz="900" b="0" i="0" u="none" strike="noStrike" dirty="0">
                        <a:solidFill>
                          <a:srgbClr val="000000"/>
                        </a:solidFill>
                        <a:effectLst/>
                        <a:latin typeface="Calibri" panose="020F0502020204030204" pitchFamily="34" charset="0"/>
                      </a:endParaRP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fr-FR" sz="900" b="0" i="0" u="none" strike="noStrike" dirty="0" smtClean="0">
                          <a:solidFill>
                            <a:srgbClr val="000000"/>
                          </a:solidFill>
                          <a:effectLst/>
                          <a:latin typeface="Calibri" panose="020F0502020204030204" pitchFamily="34" charset="0"/>
                        </a:rPr>
                        <a:t>15</a:t>
                      </a:r>
                      <a:endParaRPr lang="fr-FR" sz="900" b="0" i="0" u="none" strike="noStrike" dirty="0">
                        <a:solidFill>
                          <a:srgbClr val="000000"/>
                        </a:solidFill>
                        <a:effectLst/>
                        <a:latin typeface="Calibri" panose="020F0502020204030204" pitchFamily="34" charset="0"/>
                      </a:endParaRPr>
                    </a:p>
                  </a:txBody>
                  <a:tcPr marL="5019" marR="5019" marT="50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2935975913"/>
                  </a:ext>
                </a:extLst>
              </a:tr>
              <a:tr h="160762">
                <a:tc vMerge="1">
                  <a:txBody>
                    <a:bodyPr/>
                    <a:lstStyle/>
                    <a:p>
                      <a:endParaRPr lang="fr-FR"/>
                    </a:p>
                  </a:txBody>
                  <a:tcPr/>
                </a:tc>
                <a:tc>
                  <a:txBody>
                    <a:bodyPr/>
                    <a:lstStyle/>
                    <a:p>
                      <a:pPr algn="ctr" fontAlgn="b"/>
                      <a:r>
                        <a:rPr lang="fr-FR" sz="900" b="0" i="0" u="none" strike="noStrike" dirty="0" smtClean="0">
                          <a:solidFill>
                            <a:srgbClr val="000000"/>
                          </a:solidFill>
                          <a:effectLst/>
                          <a:latin typeface="Calibri" panose="020F0502020204030204" pitchFamily="34" charset="0"/>
                        </a:rPr>
                        <a:t>11</a:t>
                      </a:r>
                      <a:endParaRPr lang="fr-FR" sz="900" b="0" i="0" u="none" strike="noStrike" dirty="0">
                        <a:solidFill>
                          <a:srgbClr val="000000"/>
                        </a:solidFill>
                        <a:effectLst/>
                        <a:latin typeface="Calibri" panose="020F0502020204030204" pitchFamily="34" charset="0"/>
                      </a:endParaRPr>
                    </a:p>
                  </a:txBody>
                  <a:tcPr marL="5019" marR="5019" marT="50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l" fontAlgn="b"/>
                      <a:r>
                        <a:rPr lang="fr-FR" sz="900" b="0" i="0" u="none" strike="noStrike" dirty="0" smtClean="0">
                          <a:solidFill>
                            <a:srgbClr val="000000"/>
                          </a:solidFill>
                          <a:effectLst/>
                          <a:latin typeface="Calibri" panose="020F0502020204030204" pitchFamily="34" charset="0"/>
                        </a:rPr>
                        <a:t>Saint-Jean-de-</a:t>
                      </a:r>
                      <a:r>
                        <a:rPr lang="fr-FR" sz="900" b="0" i="0" u="none" strike="noStrike" dirty="0" err="1" smtClean="0">
                          <a:solidFill>
                            <a:srgbClr val="000000"/>
                          </a:solidFill>
                          <a:effectLst/>
                          <a:latin typeface="Calibri" panose="020F0502020204030204" pitchFamily="34" charset="0"/>
                        </a:rPr>
                        <a:t>Sixt</a:t>
                      </a:r>
                      <a:endParaRPr lang="fr-FR" sz="900" b="0" i="0" u="none" strike="noStrike" dirty="0">
                        <a:solidFill>
                          <a:srgbClr val="000000"/>
                        </a:solidFill>
                        <a:effectLst/>
                        <a:latin typeface="Calibri" panose="020F0502020204030204" pitchFamily="34" charset="0"/>
                      </a:endParaRP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l" fontAlgn="b"/>
                      <a:r>
                        <a:rPr lang="fr-FR" sz="900" b="0" i="0" u="none" strike="noStrike" dirty="0" smtClean="0">
                          <a:solidFill>
                            <a:srgbClr val="000000"/>
                          </a:solidFill>
                          <a:effectLst/>
                          <a:latin typeface="Calibri" panose="020F0502020204030204" pitchFamily="34" charset="0"/>
                        </a:rPr>
                        <a:t>La Clusaz</a:t>
                      </a:r>
                      <a:endParaRPr lang="fr-FR" sz="900" b="0" i="0" u="none" strike="noStrike" dirty="0">
                        <a:solidFill>
                          <a:srgbClr val="000000"/>
                        </a:solidFill>
                        <a:effectLst/>
                        <a:latin typeface="Calibri" panose="020F0502020204030204" pitchFamily="34" charset="0"/>
                      </a:endParaRP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fontAlgn="b"/>
                      <a:r>
                        <a:rPr lang="fr-FR" sz="900" b="0" i="0" u="none" strike="noStrike" dirty="0" smtClean="0">
                          <a:solidFill>
                            <a:srgbClr val="000000"/>
                          </a:solidFill>
                          <a:effectLst/>
                          <a:latin typeface="Calibri" panose="020F0502020204030204" pitchFamily="34" charset="0"/>
                        </a:rPr>
                        <a:t>3</a:t>
                      </a:r>
                      <a:endParaRPr lang="fr-FR" sz="900" b="0" i="0" u="none" strike="noStrike" dirty="0">
                        <a:solidFill>
                          <a:srgbClr val="000000"/>
                        </a:solidFill>
                        <a:effectLst/>
                        <a:latin typeface="Calibri" panose="020F0502020204030204" pitchFamily="34" charset="0"/>
                      </a:endParaRP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fontAlgn="b"/>
                      <a:r>
                        <a:rPr lang="fr-FR" sz="900" b="0" i="0" u="none" strike="noStrike" dirty="0" smtClean="0">
                          <a:solidFill>
                            <a:srgbClr val="000000"/>
                          </a:solidFill>
                          <a:effectLst/>
                          <a:latin typeface="Calibri" panose="020F0502020204030204" pitchFamily="34" charset="0"/>
                        </a:rPr>
                        <a:t>12h15</a:t>
                      </a:r>
                      <a:endParaRPr lang="fr-FR" sz="900" b="0" i="0" u="none" strike="noStrike" dirty="0">
                        <a:solidFill>
                          <a:srgbClr val="000000"/>
                        </a:solidFill>
                        <a:effectLst/>
                        <a:latin typeface="Calibri" panose="020F0502020204030204" pitchFamily="34" charset="0"/>
                      </a:endParaRP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fontAlgn="b"/>
                      <a:r>
                        <a:rPr lang="fr-FR" sz="900" b="0" i="0" u="none" strike="noStrike" dirty="0" smtClean="0">
                          <a:solidFill>
                            <a:srgbClr val="000000"/>
                          </a:solidFill>
                          <a:effectLst/>
                          <a:latin typeface="Calibri" panose="020F0502020204030204" pitchFamily="34" charset="0"/>
                        </a:rPr>
                        <a:t>12h30</a:t>
                      </a:r>
                      <a:endParaRPr lang="fr-FR" sz="900" b="0" i="0" u="none" strike="noStrike" dirty="0">
                        <a:solidFill>
                          <a:srgbClr val="000000"/>
                        </a:solidFill>
                        <a:effectLst/>
                        <a:latin typeface="Calibri" panose="020F0502020204030204" pitchFamily="34" charset="0"/>
                      </a:endParaRP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fontAlgn="b"/>
                      <a:r>
                        <a:rPr lang="fr-FR" sz="900" b="0" i="0" u="none" strike="noStrike" dirty="0" smtClean="0">
                          <a:solidFill>
                            <a:srgbClr val="000000"/>
                          </a:solidFill>
                          <a:effectLst/>
                          <a:latin typeface="Calibri" panose="020F0502020204030204" pitchFamily="34" charset="0"/>
                        </a:rPr>
                        <a:t>15</a:t>
                      </a:r>
                      <a:endParaRPr lang="fr-FR" sz="900" b="0" i="0" u="none" strike="noStrike" dirty="0">
                        <a:solidFill>
                          <a:srgbClr val="000000"/>
                        </a:solidFill>
                        <a:effectLst/>
                        <a:latin typeface="Calibri" panose="020F0502020204030204" pitchFamily="34" charset="0"/>
                      </a:endParaRPr>
                    </a:p>
                  </a:txBody>
                  <a:tcPr marL="5019" marR="5019" marT="50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462797912"/>
                  </a:ext>
                </a:extLst>
              </a:tr>
              <a:tr h="189685">
                <a:tc rowSpan="8">
                  <a:txBody>
                    <a:bodyPr/>
                    <a:lstStyle/>
                    <a:p>
                      <a:pPr algn="ctr" fontAlgn="ctr"/>
                      <a:r>
                        <a:rPr lang="fr-FR" sz="900" b="1" i="0" u="none" strike="noStrike" dirty="0" smtClean="0">
                          <a:solidFill>
                            <a:srgbClr val="FF0000"/>
                          </a:solidFill>
                          <a:effectLst/>
                          <a:latin typeface="Calibri" panose="020F0502020204030204" pitchFamily="34" charset="0"/>
                        </a:rPr>
                        <a:t>08/11/2024 </a:t>
                      </a:r>
                    </a:p>
                    <a:p>
                      <a:pPr algn="ctr" fontAlgn="ctr"/>
                      <a:r>
                        <a:rPr lang="fr-FR" sz="900" b="1" i="0" u="none" strike="noStrike" dirty="0" smtClean="0">
                          <a:solidFill>
                            <a:srgbClr val="FF0000"/>
                          </a:solidFill>
                          <a:effectLst/>
                          <a:latin typeface="Calibri" panose="020F0502020204030204" pitchFamily="34" charset="0"/>
                        </a:rPr>
                        <a:t>27 </a:t>
                      </a:r>
                      <a:r>
                        <a:rPr lang="fr-FR" sz="900" b="1" i="0" u="none" strike="noStrike" dirty="0">
                          <a:solidFill>
                            <a:srgbClr val="FF0000"/>
                          </a:solidFill>
                          <a:effectLst/>
                          <a:latin typeface="Calibri" panose="020F0502020204030204" pitchFamily="34" charset="0"/>
                        </a:rPr>
                        <a:t>BCA     </a:t>
                      </a:r>
                      <a:endParaRPr lang="fr-FR" sz="900" b="1" i="0" u="none" strike="noStrike" dirty="0" smtClean="0">
                        <a:solidFill>
                          <a:srgbClr val="FF0000"/>
                        </a:solidFill>
                        <a:effectLst/>
                        <a:latin typeface="Calibri" panose="020F0502020204030204" pitchFamily="34" charset="0"/>
                      </a:endParaRPr>
                    </a:p>
                    <a:p>
                      <a:pPr algn="ctr" fontAlgn="ctr"/>
                      <a:r>
                        <a:rPr lang="fr-FR" sz="900" b="1" i="0" u="none" strike="noStrike" dirty="0" smtClean="0">
                          <a:solidFill>
                            <a:srgbClr val="FF0000"/>
                          </a:solidFill>
                          <a:effectLst/>
                          <a:latin typeface="Calibri" panose="020F0502020204030204" pitchFamily="34" charset="0"/>
                        </a:rPr>
                        <a:t> </a:t>
                      </a:r>
                      <a:r>
                        <a:rPr lang="fr-FR" sz="900" b="1" i="0" u="none" strike="noStrike" dirty="0">
                          <a:solidFill>
                            <a:srgbClr val="FF0000"/>
                          </a:solidFill>
                          <a:effectLst/>
                          <a:latin typeface="Calibri" panose="020F0502020204030204" pitchFamily="34" charset="0"/>
                        </a:rPr>
                        <a:t>CA</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fr-FR" sz="900" b="0" i="0" u="none" strike="noStrike">
                          <a:solidFill>
                            <a:schemeClr val="tx1"/>
                          </a:solidFill>
                          <a:effectLst/>
                          <a:latin typeface="Calibri" panose="020F0502020204030204" pitchFamily="34" charset="0"/>
                        </a:rPr>
                        <a:t>13</a:t>
                      </a:r>
                    </a:p>
                  </a:txBody>
                  <a:tcPr marL="5019" marR="5019" marT="50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FR" sz="900" b="0" i="0" u="none" strike="noStrike" dirty="0" smtClean="0">
                          <a:solidFill>
                            <a:schemeClr val="tx1"/>
                          </a:solidFill>
                          <a:effectLst/>
                          <a:latin typeface="Calibri" panose="020F0502020204030204" pitchFamily="34" charset="0"/>
                        </a:rPr>
                        <a:t>La Clusaz</a:t>
                      </a:r>
                      <a:endParaRPr lang="fr-FR" sz="900" b="0" i="0" u="none" strike="noStrike" dirty="0">
                        <a:solidFill>
                          <a:schemeClr val="tx1"/>
                        </a:solidFill>
                        <a:effectLst/>
                        <a:latin typeface="Calibri" panose="020F0502020204030204" pitchFamily="34" charset="0"/>
                      </a:endParaRP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FR" sz="900" b="0" i="0" u="none" strike="noStrike" dirty="0" err="1" smtClean="0">
                          <a:solidFill>
                            <a:schemeClr val="tx1"/>
                          </a:solidFill>
                          <a:effectLst/>
                          <a:latin typeface="Calibri" panose="020F0502020204030204" pitchFamily="34" charset="0"/>
                        </a:rPr>
                        <a:t>Manigod</a:t>
                      </a:r>
                      <a:endParaRPr lang="fr-FR" sz="900" b="0" i="0" u="none" strike="noStrike" dirty="0">
                        <a:solidFill>
                          <a:schemeClr val="tx1"/>
                        </a:solidFill>
                        <a:effectLst/>
                        <a:latin typeface="Calibri" panose="020F0502020204030204" pitchFamily="34" charset="0"/>
                      </a:endParaRP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900" b="0" i="0" u="none" strike="noStrike" dirty="0" smtClean="0">
                          <a:solidFill>
                            <a:schemeClr val="tx1"/>
                          </a:solidFill>
                          <a:effectLst/>
                          <a:latin typeface="Calibri" panose="020F0502020204030204" pitchFamily="34" charset="0"/>
                        </a:rPr>
                        <a:t>11</a:t>
                      </a:r>
                      <a:endParaRPr lang="fr-FR" sz="900" b="0" i="0" u="none" strike="noStrike" dirty="0">
                        <a:solidFill>
                          <a:schemeClr val="tx1"/>
                        </a:solidFill>
                        <a:effectLst/>
                        <a:latin typeface="Calibri" panose="020F0502020204030204" pitchFamily="34" charset="0"/>
                      </a:endParaRP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900" b="0" i="0" u="none" strike="noStrike" dirty="0" smtClean="0">
                          <a:solidFill>
                            <a:schemeClr val="tx1"/>
                          </a:solidFill>
                          <a:effectLst/>
                          <a:latin typeface="Calibri" panose="020F0502020204030204" pitchFamily="34" charset="0"/>
                        </a:rPr>
                        <a:t>12h35</a:t>
                      </a:r>
                      <a:endParaRPr lang="fr-FR" sz="900" b="0" i="0" u="none" strike="noStrike" dirty="0">
                        <a:solidFill>
                          <a:schemeClr val="tx1"/>
                        </a:solidFill>
                        <a:effectLst/>
                        <a:latin typeface="Calibri" panose="020F0502020204030204" pitchFamily="34" charset="0"/>
                      </a:endParaRP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900" b="0" i="0" u="none" strike="noStrike" dirty="0" smtClean="0">
                          <a:solidFill>
                            <a:schemeClr val="tx1"/>
                          </a:solidFill>
                          <a:effectLst/>
                          <a:latin typeface="Calibri" panose="020F0502020204030204" pitchFamily="34" charset="0"/>
                        </a:rPr>
                        <a:t>13h55</a:t>
                      </a:r>
                      <a:endParaRPr lang="fr-FR" sz="900" b="0" i="0" u="none" strike="noStrike" dirty="0">
                        <a:solidFill>
                          <a:schemeClr val="tx1"/>
                        </a:solidFill>
                        <a:effectLst/>
                        <a:latin typeface="Calibri" panose="020F0502020204030204" pitchFamily="34" charset="0"/>
                      </a:endParaRP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900" b="0" i="0" u="none" strike="noStrike" dirty="0" smtClean="0">
                          <a:solidFill>
                            <a:schemeClr val="tx1"/>
                          </a:solidFill>
                          <a:effectLst/>
                          <a:latin typeface="Calibri" panose="020F0502020204030204" pitchFamily="34" charset="0"/>
                        </a:rPr>
                        <a:t>80</a:t>
                      </a:r>
                      <a:endParaRPr lang="fr-FR" sz="900" b="0" i="0" u="none" strike="noStrike" dirty="0">
                        <a:solidFill>
                          <a:schemeClr val="tx1"/>
                        </a:solidFill>
                        <a:effectLst/>
                        <a:latin typeface="Calibri" panose="020F0502020204030204" pitchFamily="34" charset="0"/>
                      </a:endParaRPr>
                    </a:p>
                  </a:txBody>
                  <a:tcPr marL="5019" marR="5019" marT="50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67047272"/>
                  </a:ext>
                </a:extLst>
              </a:tr>
              <a:tr h="189685">
                <a:tc vMerge="1">
                  <a:txBody>
                    <a:bodyPr/>
                    <a:lstStyle/>
                    <a:p>
                      <a:endParaRPr lang="fr-FR"/>
                    </a:p>
                  </a:txBody>
                  <a:tcPr/>
                </a:tc>
                <a:tc>
                  <a:txBody>
                    <a:bodyPr/>
                    <a:lstStyle/>
                    <a:p>
                      <a:pPr algn="ctr" fontAlgn="b"/>
                      <a:r>
                        <a:rPr lang="fr-FR" sz="900" b="0" i="0" u="none" strike="noStrike" dirty="0">
                          <a:solidFill>
                            <a:schemeClr val="tx1"/>
                          </a:solidFill>
                          <a:effectLst/>
                          <a:latin typeface="Calibri" panose="020F0502020204030204" pitchFamily="34" charset="0"/>
                        </a:rPr>
                        <a:t>14</a:t>
                      </a:r>
                    </a:p>
                  </a:txBody>
                  <a:tcPr marL="5019" marR="5019" marT="50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FR" sz="900" b="0" i="0" u="none" strike="noStrike" dirty="0" err="1" smtClean="0">
                          <a:solidFill>
                            <a:schemeClr val="tx1"/>
                          </a:solidFill>
                          <a:effectLst/>
                          <a:latin typeface="Calibri" panose="020F0502020204030204" pitchFamily="34" charset="0"/>
                        </a:rPr>
                        <a:t>Manigod</a:t>
                      </a:r>
                      <a:endParaRPr lang="fr-FR" sz="900" b="0" i="0" u="none" strike="noStrike" dirty="0">
                        <a:solidFill>
                          <a:schemeClr val="tx1"/>
                        </a:solidFill>
                        <a:effectLst/>
                        <a:latin typeface="Calibri" panose="020F0502020204030204" pitchFamily="34" charset="0"/>
                      </a:endParaRP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FR" sz="900" b="0" i="0" u="none" strike="noStrike" dirty="0" smtClean="0">
                          <a:solidFill>
                            <a:schemeClr val="tx1"/>
                          </a:solidFill>
                          <a:effectLst/>
                          <a:latin typeface="Calibri" panose="020F0502020204030204" pitchFamily="34" charset="0"/>
                        </a:rPr>
                        <a:t>Thônes</a:t>
                      </a:r>
                      <a:endParaRPr lang="fr-FR" sz="900" b="0" i="0" u="none" strike="noStrike" dirty="0">
                        <a:solidFill>
                          <a:schemeClr val="tx1"/>
                        </a:solidFill>
                        <a:effectLst/>
                        <a:latin typeface="Calibri" panose="020F0502020204030204" pitchFamily="34" charset="0"/>
                      </a:endParaRP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900" b="0" i="0" u="none" strike="noStrike" dirty="0" smtClean="0">
                          <a:solidFill>
                            <a:schemeClr val="tx1"/>
                          </a:solidFill>
                          <a:effectLst/>
                          <a:latin typeface="Calibri" panose="020F0502020204030204" pitchFamily="34" charset="0"/>
                        </a:rPr>
                        <a:t>6</a:t>
                      </a:r>
                      <a:endParaRPr lang="fr-FR" sz="900" b="0" i="0" u="none" strike="noStrike" dirty="0">
                        <a:solidFill>
                          <a:schemeClr val="tx1"/>
                        </a:solidFill>
                        <a:effectLst/>
                        <a:latin typeface="Calibri" panose="020F0502020204030204" pitchFamily="34" charset="0"/>
                      </a:endParaRP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900" b="0" i="0" u="none" strike="noStrike" dirty="0" smtClean="0">
                          <a:solidFill>
                            <a:schemeClr val="tx1"/>
                          </a:solidFill>
                          <a:effectLst/>
                          <a:latin typeface="Calibri" panose="020F0502020204030204" pitchFamily="34" charset="0"/>
                        </a:rPr>
                        <a:t>14h00</a:t>
                      </a:r>
                      <a:endParaRPr lang="fr-FR" sz="900" b="0" i="0" u="none" strike="noStrike" dirty="0">
                        <a:solidFill>
                          <a:schemeClr val="tx1"/>
                        </a:solidFill>
                        <a:effectLst/>
                        <a:latin typeface="Calibri" panose="020F0502020204030204" pitchFamily="34" charset="0"/>
                      </a:endParaRP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900" b="0" i="0" u="none" strike="noStrike" dirty="0" smtClean="0">
                          <a:solidFill>
                            <a:schemeClr val="tx1"/>
                          </a:solidFill>
                          <a:effectLst/>
                          <a:latin typeface="Calibri" panose="020F0502020204030204" pitchFamily="34" charset="0"/>
                        </a:rPr>
                        <a:t>14h40</a:t>
                      </a:r>
                      <a:endParaRPr lang="fr-FR" sz="900" b="0" i="0" u="none" strike="noStrike" dirty="0">
                        <a:solidFill>
                          <a:schemeClr val="tx1"/>
                        </a:solidFill>
                        <a:effectLst/>
                        <a:latin typeface="Calibri" panose="020F0502020204030204" pitchFamily="34" charset="0"/>
                      </a:endParaRP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900" b="0" i="0" u="none" strike="noStrike" dirty="0" smtClean="0">
                          <a:solidFill>
                            <a:schemeClr val="tx1"/>
                          </a:solidFill>
                          <a:effectLst/>
                          <a:latin typeface="Calibri" panose="020F0502020204030204" pitchFamily="34" charset="0"/>
                        </a:rPr>
                        <a:t>40</a:t>
                      </a:r>
                      <a:endParaRPr lang="fr-FR" sz="900" b="0" i="0" u="none" strike="noStrike" dirty="0">
                        <a:solidFill>
                          <a:schemeClr val="tx1"/>
                        </a:solidFill>
                        <a:effectLst/>
                        <a:latin typeface="Calibri" panose="020F0502020204030204" pitchFamily="34" charset="0"/>
                      </a:endParaRPr>
                    </a:p>
                  </a:txBody>
                  <a:tcPr marL="5019" marR="5019" marT="50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12392377"/>
                  </a:ext>
                </a:extLst>
              </a:tr>
              <a:tr h="189685">
                <a:tc vMerge="1">
                  <a:txBody>
                    <a:bodyPr/>
                    <a:lstStyle/>
                    <a:p>
                      <a:endParaRPr lang="fr-FR"/>
                    </a:p>
                  </a:txBody>
                  <a:tcPr/>
                </a:tc>
                <a:tc>
                  <a:txBody>
                    <a:bodyPr/>
                    <a:lstStyle/>
                    <a:p>
                      <a:pPr algn="ctr" fontAlgn="b"/>
                      <a:r>
                        <a:rPr lang="fr-FR" sz="900" b="0" i="0" u="none" strike="noStrike" dirty="0">
                          <a:solidFill>
                            <a:schemeClr val="tx1"/>
                          </a:solidFill>
                          <a:effectLst/>
                          <a:latin typeface="Calibri" panose="020F0502020204030204" pitchFamily="34" charset="0"/>
                        </a:rPr>
                        <a:t>15</a:t>
                      </a:r>
                    </a:p>
                  </a:txBody>
                  <a:tcPr marL="5019" marR="5019" marT="50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FR" sz="900" b="0" i="0" u="none" strike="noStrike" dirty="0" smtClean="0">
                          <a:solidFill>
                            <a:schemeClr val="tx1"/>
                          </a:solidFill>
                          <a:effectLst/>
                          <a:latin typeface="Calibri" panose="020F0502020204030204" pitchFamily="34" charset="0"/>
                        </a:rPr>
                        <a:t>Thônes</a:t>
                      </a:r>
                      <a:endParaRPr lang="fr-FR" sz="900" b="0" i="0" u="none" strike="noStrike" dirty="0">
                        <a:solidFill>
                          <a:schemeClr val="tx1"/>
                        </a:solidFill>
                        <a:effectLst/>
                        <a:latin typeface="Calibri" panose="020F0502020204030204" pitchFamily="34" charset="0"/>
                      </a:endParaRP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FR" sz="900" b="0" i="0" u="none" strike="noStrike" dirty="0" smtClean="0">
                          <a:solidFill>
                            <a:schemeClr val="tx1"/>
                          </a:solidFill>
                          <a:effectLst/>
                          <a:latin typeface="Calibri" panose="020F0502020204030204" pitchFamily="34" charset="0"/>
                        </a:rPr>
                        <a:t>Col de </a:t>
                      </a:r>
                      <a:r>
                        <a:rPr lang="fr-FR" sz="900" b="0" i="0" u="none" strike="noStrike" dirty="0" err="1" smtClean="0">
                          <a:solidFill>
                            <a:schemeClr val="tx1"/>
                          </a:solidFill>
                          <a:effectLst/>
                          <a:latin typeface="Calibri" panose="020F0502020204030204" pitchFamily="34" charset="0"/>
                        </a:rPr>
                        <a:t>Bluffy</a:t>
                      </a:r>
                      <a:endParaRPr lang="fr-FR" sz="900" b="0" i="0" u="none" strike="noStrike" dirty="0">
                        <a:solidFill>
                          <a:schemeClr val="tx1"/>
                        </a:solidFill>
                        <a:effectLst/>
                        <a:latin typeface="Calibri" panose="020F0502020204030204" pitchFamily="34" charset="0"/>
                      </a:endParaRP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900" b="0" i="0" u="none" strike="noStrike" dirty="0" smtClean="0">
                          <a:solidFill>
                            <a:schemeClr val="tx1"/>
                          </a:solidFill>
                          <a:effectLst/>
                          <a:latin typeface="Calibri" panose="020F0502020204030204" pitchFamily="34" charset="0"/>
                        </a:rPr>
                        <a:t>11</a:t>
                      </a:r>
                      <a:endParaRPr lang="fr-FR" sz="900" b="0" i="0" u="none" strike="noStrike" dirty="0">
                        <a:solidFill>
                          <a:schemeClr val="tx1"/>
                        </a:solidFill>
                        <a:effectLst/>
                        <a:latin typeface="Calibri" panose="020F0502020204030204" pitchFamily="34" charset="0"/>
                      </a:endParaRP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900" b="0" i="0" u="none" strike="noStrike" dirty="0" smtClean="0">
                          <a:solidFill>
                            <a:schemeClr val="tx1"/>
                          </a:solidFill>
                          <a:effectLst/>
                          <a:latin typeface="Calibri" panose="020F0502020204030204" pitchFamily="34" charset="0"/>
                        </a:rPr>
                        <a:t>14h45</a:t>
                      </a:r>
                      <a:endParaRPr lang="fr-FR" sz="900" b="0" i="0" u="none" strike="noStrike" dirty="0">
                        <a:solidFill>
                          <a:schemeClr val="tx1"/>
                        </a:solidFill>
                        <a:effectLst/>
                        <a:latin typeface="Calibri" panose="020F0502020204030204" pitchFamily="34" charset="0"/>
                      </a:endParaRP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900" b="0" i="0" u="none" strike="noStrike" dirty="0" smtClean="0">
                          <a:solidFill>
                            <a:schemeClr val="tx1"/>
                          </a:solidFill>
                          <a:effectLst/>
                          <a:latin typeface="Calibri" panose="020F0502020204030204" pitchFamily="34" charset="0"/>
                        </a:rPr>
                        <a:t>16h05</a:t>
                      </a:r>
                      <a:endParaRPr lang="fr-FR" sz="900" b="0" i="0" u="none" strike="noStrike" dirty="0">
                        <a:solidFill>
                          <a:schemeClr val="tx1"/>
                        </a:solidFill>
                        <a:effectLst/>
                        <a:latin typeface="Calibri" panose="020F0502020204030204" pitchFamily="34" charset="0"/>
                      </a:endParaRP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900" b="0" i="0" u="none" strike="noStrike" dirty="0" smtClean="0">
                          <a:solidFill>
                            <a:schemeClr val="tx1"/>
                          </a:solidFill>
                          <a:effectLst/>
                          <a:latin typeface="Calibri" panose="020F0502020204030204" pitchFamily="34" charset="0"/>
                        </a:rPr>
                        <a:t>80</a:t>
                      </a:r>
                      <a:endParaRPr lang="fr-FR" sz="900" b="0" i="0" u="none" strike="noStrike" dirty="0">
                        <a:solidFill>
                          <a:schemeClr val="tx1"/>
                        </a:solidFill>
                        <a:effectLst/>
                        <a:latin typeface="Calibri" panose="020F0502020204030204" pitchFamily="34" charset="0"/>
                      </a:endParaRPr>
                    </a:p>
                  </a:txBody>
                  <a:tcPr marL="5019" marR="5019" marT="50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97034957"/>
                  </a:ext>
                </a:extLst>
              </a:tr>
              <a:tr h="189685">
                <a:tc vMerge="1">
                  <a:txBody>
                    <a:bodyPr/>
                    <a:lstStyle/>
                    <a:p>
                      <a:endParaRPr lang="fr-FR"/>
                    </a:p>
                  </a:txBody>
                  <a:tcPr/>
                </a:tc>
                <a:tc>
                  <a:txBody>
                    <a:bodyPr/>
                    <a:lstStyle/>
                    <a:p>
                      <a:pPr algn="ctr" fontAlgn="b"/>
                      <a:r>
                        <a:rPr lang="fr-FR" sz="900" b="0" i="0" u="none" strike="noStrike" dirty="0">
                          <a:solidFill>
                            <a:schemeClr val="tx1"/>
                          </a:solidFill>
                          <a:effectLst/>
                          <a:latin typeface="Calibri" panose="020F0502020204030204" pitchFamily="34" charset="0"/>
                        </a:rPr>
                        <a:t>16</a:t>
                      </a:r>
                    </a:p>
                  </a:txBody>
                  <a:tcPr marL="5019" marR="5019" marT="50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FR" sz="900" b="0" i="0" u="none" strike="noStrike" dirty="0">
                          <a:solidFill>
                            <a:schemeClr val="tx1"/>
                          </a:solidFill>
                          <a:effectLst/>
                          <a:latin typeface="Calibri" panose="020F0502020204030204" pitchFamily="34" charset="0"/>
                        </a:rPr>
                        <a:t>Col de </a:t>
                      </a:r>
                      <a:r>
                        <a:rPr lang="fr-FR" sz="900" b="0" i="0" u="none" strike="noStrike" dirty="0" err="1">
                          <a:solidFill>
                            <a:schemeClr val="tx1"/>
                          </a:solidFill>
                          <a:effectLst/>
                          <a:latin typeface="Calibri" panose="020F0502020204030204" pitchFamily="34" charset="0"/>
                        </a:rPr>
                        <a:t>Bluffy</a:t>
                      </a:r>
                      <a:endParaRPr lang="fr-FR" sz="900" b="0" i="0" u="none" strike="noStrike" dirty="0">
                        <a:solidFill>
                          <a:schemeClr val="tx1"/>
                        </a:solidFill>
                        <a:effectLst/>
                        <a:latin typeface="Calibri" panose="020F0502020204030204" pitchFamily="34" charset="0"/>
                      </a:endParaRP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FR" sz="900" b="0" i="0" u="none" strike="noStrike" smtClean="0">
                          <a:solidFill>
                            <a:schemeClr val="tx1"/>
                          </a:solidFill>
                          <a:effectLst/>
                          <a:latin typeface="Calibri" panose="020F0502020204030204" pitchFamily="34" charset="0"/>
                        </a:rPr>
                        <a:t>Menthon</a:t>
                      </a:r>
                      <a:r>
                        <a:rPr lang="fr-FR" sz="900" b="0" i="0" u="none" strike="noStrike" dirty="0" smtClean="0">
                          <a:solidFill>
                            <a:schemeClr val="tx1"/>
                          </a:solidFill>
                          <a:effectLst/>
                          <a:latin typeface="Calibri" panose="020F0502020204030204" pitchFamily="34" charset="0"/>
                        </a:rPr>
                        <a:t> </a:t>
                      </a:r>
                      <a:r>
                        <a:rPr lang="fr-FR" sz="900" b="0" i="0" u="none" strike="noStrike" dirty="0">
                          <a:solidFill>
                            <a:schemeClr val="tx1"/>
                          </a:solidFill>
                          <a:effectLst/>
                          <a:latin typeface="Calibri" panose="020F0502020204030204" pitchFamily="34" charset="0"/>
                        </a:rPr>
                        <a:t>saint Bernard</a:t>
                      </a: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900" b="0" i="0" u="none" strike="noStrike">
                          <a:solidFill>
                            <a:schemeClr val="tx1"/>
                          </a:solidFill>
                          <a:effectLst/>
                          <a:latin typeface="Calibri" panose="020F0502020204030204" pitchFamily="34" charset="0"/>
                        </a:rPr>
                        <a:t>2,5</a:t>
                      </a: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900" b="0" i="0" u="none" strike="noStrike" dirty="0" smtClean="0">
                          <a:solidFill>
                            <a:schemeClr val="tx1"/>
                          </a:solidFill>
                          <a:effectLst/>
                          <a:latin typeface="Calibri" panose="020F0502020204030204" pitchFamily="34" charset="0"/>
                        </a:rPr>
                        <a:t>16H10</a:t>
                      </a:r>
                      <a:endParaRPr lang="fr-FR" sz="900" b="0" i="0" u="none" strike="noStrike" dirty="0">
                        <a:solidFill>
                          <a:schemeClr val="tx1"/>
                        </a:solidFill>
                        <a:effectLst/>
                        <a:latin typeface="Calibri" panose="020F0502020204030204" pitchFamily="34" charset="0"/>
                      </a:endParaRP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900" b="0" i="0" u="none" strike="noStrike" dirty="0" smtClean="0">
                          <a:solidFill>
                            <a:schemeClr val="tx1"/>
                          </a:solidFill>
                          <a:effectLst/>
                          <a:latin typeface="Calibri" panose="020F0502020204030204" pitchFamily="34" charset="0"/>
                        </a:rPr>
                        <a:t>16h25</a:t>
                      </a:r>
                      <a:endParaRPr lang="fr-FR" sz="900" b="0" i="0" u="none" strike="noStrike" dirty="0">
                        <a:solidFill>
                          <a:schemeClr val="tx1"/>
                        </a:solidFill>
                        <a:effectLst/>
                        <a:latin typeface="Calibri" panose="020F0502020204030204" pitchFamily="34" charset="0"/>
                      </a:endParaRP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900" b="0" i="0" u="none" strike="noStrike" dirty="0">
                          <a:solidFill>
                            <a:schemeClr val="tx1"/>
                          </a:solidFill>
                          <a:effectLst/>
                          <a:latin typeface="Calibri" panose="020F0502020204030204" pitchFamily="34" charset="0"/>
                        </a:rPr>
                        <a:t>15</a:t>
                      </a:r>
                    </a:p>
                  </a:txBody>
                  <a:tcPr marL="5019" marR="5019" marT="50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50610187"/>
                  </a:ext>
                </a:extLst>
              </a:tr>
              <a:tr h="189685">
                <a:tc vMerge="1">
                  <a:txBody>
                    <a:bodyPr/>
                    <a:lstStyle/>
                    <a:p>
                      <a:endParaRPr lang="fr-FR"/>
                    </a:p>
                  </a:txBody>
                  <a:tcPr/>
                </a:tc>
                <a:tc>
                  <a:txBody>
                    <a:bodyPr/>
                    <a:lstStyle/>
                    <a:p>
                      <a:pPr algn="ctr" fontAlgn="b"/>
                      <a:r>
                        <a:rPr lang="fr-FR" sz="900" b="0" i="0" u="none" strike="noStrike">
                          <a:solidFill>
                            <a:schemeClr val="tx1"/>
                          </a:solidFill>
                          <a:effectLst/>
                          <a:latin typeface="Calibri" panose="020F0502020204030204" pitchFamily="34" charset="0"/>
                        </a:rPr>
                        <a:t>17</a:t>
                      </a:r>
                    </a:p>
                  </a:txBody>
                  <a:tcPr marL="5019" marR="5019" marT="50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FR" sz="900" b="0" i="0" u="none" strike="noStrike" dirty="0" err="1" smtClean="0">
                          <a:solidFill>
                            <a:schemeClr val="tx1"/>
                          </a:solidFill>
                          <a:effectLst/>
                          <a:latin typeface="Calibri" panose="020F0502020204030204" pitchFamily="34" charset="0"/>
                        </a:rPr>
                        <a:t>Menthon</a:t>
                      </a:r>
                      <a:r>
                        <a:rPr lang="fr-FR" sz="900" b="0" i="0" u="none" strike="noStrike" dirty="0" smtClean="0">
                          <a:solidFill>
                            <a:schemeClr val="tx1"/>
                          </a:solidFill>
                          <a:effectLst/>
                          <a:latin typeface="Calibri" panose="020F0502020204030204" pitchFamily="34" charset="0"/>
                        </a:rPr>
                        <a:t> </a:t>
                      </a:r>
                      <a:r>
                        <a:rPr lang="fr-FR" sz="900" b="0" i="0" u="none" strike="noStrike" dirty="0">
                          <a:solidFill>
                            <a:schemeClr val="tx1"/>
                          </a:solidFill>
                          <a:effectLst/>
                          <a:latin typeface="Calibri" panose="020F0502020204030204" pitchFamily="34" charset="0"/>
                        </a:rPr>
                        <a:t>saint Bernard</a:t>
                      </a: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FR" sz="900" b="0" i="0" u="none" strike="noStrike">
                          <a:solidFill>
                            <a:schemeClr val="tx1"/>
                          </a:solidFill>
                          <a:effectLst/>
                          <a:latin typeface="Calibri" panose="020F0502020204030204" pitchFamily="34" charset="0"/>
                        </a:rPr>
                        <a:t>Veyrier du lac</a:t>
                      </a: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900" b="0" i="0" u="none" strike="noStrike">
                          <a:solidFill>
                            <a:schemeClr val="tx1"/>
                          </a:solidFill>
                          <a:effectLst/>
                          <a:latin typeface="Calibri" panose="020F0502020204030204" pitchFamily="34" charset="0"/>
                        </a:rPr>
                        <a:t>3</a:t>
                      </a: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900" b="0" i="0" u="none" strike="noStrike" dirty="0" smtClean="0">
                          <a:solidFill>
                            <a:schemeClr val="tx1"/>
                          </a:solidFill>
                          <a:effectLst/>
                          <a:latin typeface="Calibri" panose="020F0502020204030204" pitchFamily="34" charset="0"/>
                        </a:rPr>
                        <a:t>16H30</a:t>
                      </a:r>
                      <a:endParaRPr lang="fr-FR" sz="900" b="0" i="0" u="none" strike="noStrike" dirty="0">
                        <a:solidFill>
                          <a:schemeClr val="tx1"/>
                        </a:solidFill>
                        <a:effectLst/>
                        <a:latin typeface="Calibri" panose="020F0502020204030204" pitchFamily="34" charset="0"/>
                      </a:endParaRP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900" b="0" i="0" u="none" strike="noStrike" dirty="0" smtClean="0">
                          <a:solidFill>
                            <a:schemeClr val="tx1"/>
                          </a:solidFill>
                          <a:effectLst/>
                          <a:latin typeface="Calibri" panose="020F0502020204030204" pitchFamily="34" charset="0"/>
                        </a:rPr>
                        <a:t>16h45</a:t>
                      </a:r>
                      <a:endParaRPr lang="fr-FR" sz="900" b="0" i="0" u="none" strike="noStrike" dirty="0">
                        <a:solidFill>
                          <a:schemeClr val="tx1"/>
                        </a:solidFill>
                        <a:effectLst/>
                        <a:latin typeface="Calibri" panose="020F0502020204030204" pitchFamily="34" charset="0"/>
                      </a:endParaRP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900" b="0" i="0" u="none" strike="noStrike" dirty="0">
                          <a:solidFill>
                            <a:schemeClr val="tx1"/>
                          </a:solidFill>
                          <a:effectLst/>
                          <a:latin typeface="Calibri" panose="020F0502020204030204" pitchFamily="34" charset="0"/>
                        </a:rPr>
                        <a:t>15</a:t>
                      </a:r>
                    </a:p>
                  </a:txBody>
                  <a:tcPr marL="5019" marR="5019" marT="50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24981182"/>
                  </a:ext>
                </a:extLst>
              </a:tr>
              <a:tr h="189685">
                <a:tc vMerge="1">
                  <a:txBody>
                    <a:bodyPr/>
                    <a:lstStyle/>
                    <a:p>
                      <a:endParaRPr lang="fr-FR"/>
                    </a:p>
                  </a:txBody>
                  <a:tcPr/>
                </a:tc>
                <a:tc>
                  <a:txBody>
                    <a:bodyPr/>
                    <a:lstStyle/>
                    <a:p>
                      <a:pPr algn="ctr" fontAlgn="b"/>
                      <a:r>
                        <a:rPr lang="fr-FR" sz="900" b="0" i="0" u="none" strike="noStrike">
                          <a:solidFill>
                            <a:schemeClr val="tx1"/>
                          </a:solidFill>
                          <a:effectLst/>
                          <a:latin typeface="Calibri" panose="020F0502020204030204" pitchFamily="34" charset="0"/>
                        </a:rPr>
                        <a:t>18</a:t>
                      </a:r>
                    </a:p>
                  </a:txBody>
                  <a:tcPr marL="5019" marR="5019" marT="50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FR" sz="900" b="0" i="0" u="none" strike="noStrike" dirty="0" err="1">
                          <a:solidFill>
                            <a:schemeClr val="tx1"/>
                          </a:solidFill>
                          <a:effectLst/>
                          <a:latin typeface="Calibri" panose="020F0502020204030204" pitchFamily="34" charset="0"/>
                        </a:rPr>
                        <a:t>Veyrier</a:t>
                      </a:r>
                      <a:r>
                        <a:rPr lang="fr-FR" sz="900" b="0" i="0" u="none" strike="noStrike" dirty="0">
                          <a:solidFill>
                            <a:schemeClr val="tx1"/>
                          </a:solidFill>
                          <a:effectLst/>
                          <a:latin typeface="Calibri" panose="020F0502020204030204" pitchFamily="34" charset="0"/>
                        </a:rPr>
                        <a:t> du lac</a:t>
                      </a: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FR" sz="900" b="0" i="0" u="none" strike="noStrike" dirty="0">
                          <a:solidFill>
                            <a:schemeClr val="tx1"/>
                          </a:solidFill>
                          <a:effectLst/>
                          <a:latin typeface="Calibri" panose="020F0502020204030204" pitchFamily="34" charset="0"/>
                        </a:rPr>
                        <a:t>Annecy le vieux</a:t>
                      </a: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900" b="0" i="0" u="none" strike="noStrike">
                          <a:solidFill>
                            <a:schemeClr val="tx1"/>
                          </a:solidFill>
                          <a:effectLst/>
                          <a:latin typeface="Calibri" panose="020F0502020204030204" pitchFamily="34" charset="0"/>
                        </a:rPr>
                        <a:t>5</a:t>
                      </a: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900" b="0" i="0" u="none" strike="noStrike" dirty="0" smtClean="0">
                          <a:solidFill>
                            <a:schemeClr val="tx1"/>
                          </a:solidFill>
                          <a:effectLst/>
                          <a:latin typeface="Calibri" panose="020F0502020204030204" pitchFamily="34" charset="0"/>
                        </a:rPr>
                        <a:t>17H05</a:t>
                      </a:r>
                      <a:endParaRPr lang="fr-FR" sz="900" b="0" i="0" u="none" strike="noStrike" dirty="0">
                        <a:solidFill>
                          <a:schemeClr val="tx1"/>
                        </a:solidFill>
                        <a:effectLst/>
                        <a:latin typeface="Calibri" panose="020F0502020204030204" pitchFamily="34" charset="0"/>
                      </a:endParaRP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900" b="0" i="0" u="none" strike="noStrike" dirty="0" smtClean="0">
                          <a:solidFill>
                            <a:schemeClr val="tx1"/>
                          </a:solidFill>
                          <a:effectLst/>
                          <a:latin typeface="Calibri" panose="020F0502020204030204" pitchFamily="34" charset="0"/>
                        </a:rPr>
                        <a:t>17h25</a:t>
                      </a:r>
                      <a:endParaRPr lang="fr-FR" sz="900" b="0" i="0" u="none" strike="noStrike" dirty="0">
                        <a:solidFill>
                          <a:schemeClr val="tx1"/>
                        </a:solidFill>
                        <a:effectLst/>
                        <a:latin typeface="Calibri" panose="020F0502020204030204" pitchFamily="34" charset="0"/>
                      </a:endParaRP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900" b="0" i="0" u="none" strike="noStrike" dirty="0" smtClean="0">
                          <a:solidFill>
                            <a:schemeClr val="tx1"/>
                          </a:solidFill>
                          <a:effectLst/>
                          <a:latin typeface="Calibri" panose="020F0502020204030204" pitchFamily="34" charset="0"/>
                        </a:rPr>
                        <a:t>20</a:t>
                      </a:r>
                      <a:endParaRPr lang="fr-FR" sz="900" b="0" i="0" u="none" strike="noStrike" dirty="0">
                        <a:solidFill>
                          <a:schemeClr val="tx1"/>
                        </a:solidFill>
                        <a:effectLst/>
                        <a:latin typeface="Calibri" panose="020F0502020204030204" pitchFamily="34" charset="0"/>
                      </a:endParaRPr>
                    </a:p>
                  </a:txBody>
                  <a:tcPr marL="5019" marR="5019" marT="50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40772607"/>
                  </a:ext>
                </a:extLst>
              </a:tr>
              <a:tr h="189685">
                <a:tc vMerge="1">
                  <a:txBody>
                    <a:bodyPr/>
                    <a:lstStyle/>
                    <a:p>
                      <a:endParaRPr lang="fr-FR"/>
                    </a:p>
                  </a:txBody>
                  <a:tcPr/>
                </a:tc>
                <a:tc>
                  <a:txBody>
                    <a:bodyPr/>
                    <a:lstStyle/>
                    <a:p>
                      <a:pPr algn="ctr" fontAlgn="b"/>
                      <a:r>
                        <a:rPr lang="fr-FR" sz="900" b="0" i="0" u="none" strike="noStrike">
                          <a:solidFill>
                            <a:schemeClr val="tx1"/>
                          </a:solidFill>
                          <a:effectLst/>
                          <a:latin typeface="Calibri" panose="020F0502020204030204" pitchFamily="34" charset="0"/>
                        </a:rPr>
                        <a:t>19</a:t>
                      </a:r>
                    </a:p>
                  </a:txBody>
                  <a:tcPr marL="5019" marR="5019" marT="50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FR" sz="900" b="0" i="0" u="none" strike="noStrike" dirty="0">
                          <a:solidFill>
                            <a:schemeClr val="tx1"/>
                          </a:solidFill>
                          <a:effectLst/>
                          <a:latin typeface="Calibri" panose="020F0502020204030204" pitchFamily="34" charset="0"/>
                        </a:rPr>
                        <a:t>Annecy le vieux</a:t>
                      </a: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FR" sz="900" b="0" i="0" u="none" strike="noStrike" dirty="0">
                          <a:solidFill>
                            <a:schemeClr val="tx1"/>
                          </a:solidFill>
                          <a:effectLst/>
                          <a:latin typeface="Calibri" panose="020F0502020204030204" pitchFamily="34" charset="0"/>
                        </a:rPr>
                        <a:t>Annecy</a:t>
                      </a: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900" b="0" i="0" u="none" strike="noStrike" dirty="0">
                          <a:solidFill>
                            <a:schemeClr val="tx1"/>
                          </a:solidFill>
                          <a:effectLst/>
                          <a:latin typeface="Calibri" panose="020F0502020204030204" pitchFamily="34" charset="0"/>
                        </a:rPr>
                        <a:t>3</a:t>
                      </a: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900" b="0" i="0" u="none" strike="noStrike" dirty="0" smtClean="0">
                          <a:solidFill>
                            <a:schemeClr val="tx1"/>
                          </a:solidFill>
                          <a:effectLst/>
                          <a:latin typeface="Calibri" panose="020F0502020204030204" pitchFamily="34" charset="0"/>
                        </a:rPr>
                        <a:t>17H30</a:t>
                      </a:r>
                      <a:endParaRPr lang="fr-FR" sz="900" b="0" i="0" u="none" strike="noStrike" dirty="0">
                        <a:solidFill>
                          <a:schemeClr val="tx1"/>
                        </a:solidFill>
                        <a:effectLst/>
                        <a:latin typeface="Calibri" panose="020F0502020204030204" pitchFamily="34" charset="0"/>
                      </a:endParaRP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900" b="0" i="0" u="none" strike="noStrike" dirty="0" smtClean="0">
                          <a:solidFill>
                            <a:schemeClr val="tx1"/>
                          </a:solidFill>
                          <a:effectLst/>
                          <a:latin typeface="Calibri" panose="020F0502020204030204" pitchFamily="34" charset="0"/>
                        </a:rPr>
                        <a:t>18H00</a:t>
                      </a:r>
                      <a:endParaRPr lang="fr-FR" sz="900" b="0" i="0" u="none" strike="noStrike" dirty="0">
                        <a:solidFill>
                          <a:schemeClr val="tx1"/>
                        </a:solidFill>
                        <a:effectLst/>
                        <a:latin typeface="Calibri" panose="020F0502020204030204" pitchFamily="34" charset="0"/>
                      </a:endParaRP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900" b="0" i="0" u="none" strike="noStrike" dirty="0" smtClean="0">
                          <a:solidFill>
                            <a:schemeClr val="tx1"/>
                          </a:solidFill>
                          <a:effectLst/>
                          <a:latin typeface="Calibri" panose="020F0502020204030204" pitchFamily="34" charset="0"/>
                        </a:rPr>
                        <a:t>30</a:t>
                      </a:r>
                      <a:endParaRPr lang="fr-FR" sz="900" b="0" i="0" u="none" strike="noStrike" dirty="0">
                        <a:solidFill>
                          <a:schemeClr val="tx1"/>
                        </a:solidFill>
                        <a:effectLst/>
                        <a:latin typeface="Calibri" panose="020F0502020204030204" pitchFamily="34" charset="0"/>
                      </a:endParaRPr>
                    </a:p>
                  </a:txBody>
                  <a:tcPr marL="5019" marR="5019" marT="50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50853537"/>
                  </a:ext>
                </a:extLst>
              </a:tr>
              <a:tr h="189685">
                <a:tc vMerge="1">
                  <a:txBody>
                    <a:bodyPr/>
                    <a:lstStyle/>
                    <a:p>
                      <a:endParaRPr lang="fr-FR"/>
                    </a:p>
                  </a:txBody>
                  <a:tcPr/>
                </a:tc>
                <a:tc>
                  <a:txBody>
                    <a:bodyPr/>
                    <a:lstStyle/>
                    <a:p>
                      <a:pPr algn="ctr" fontAlgn="b"/>
                      <a:r>
                        <a:rPr lang="fr-FR" sz="900" b="0" i="0" u="none" strike="noStrike">
                          <a:solidFill>
                            <a:schemeClr val="tx1"/>
                          </a:solidFill>
                          <a:effectLst/>
                          <a:latin typeface="Calibri" panose="020F0502020204030204" pitchFamily="34" charset="0"/>
                        </a:rPr>
                        <a:t>20</a:t>
                      </a:r>
                    </a:p>
                  </a:txBody>
                  <a:tcPr marL="5019" marR="5019" marT="50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fr-FR" sz="900" b="0" i="0" u="none" strike="noStrike">
                          <a:solidFill>
                            <a:schemeClr val="tx1"/>
                          </a:solidFill>
                          <a:effectLst/>
                          <a:latin typeface="Calibri" panose="020F0502020204030204" pitchFamily="34" charset="0"/>
                        </a:rPr>
                        <a:t>Annecy</a:t>
                      </a: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fr-FR" sz="900" b="0" i="0" u="none" strike="noStrike" dirty="0">
                          <a:solidFill>
                            <a:schemeClr val="tx1"/>
                          </a:solidFill>
                          <a:effectLst/>
                          <a:latin typeface="Calibri" panose="020F0502020204030204" pitchFamily="34" charset="0"/>
                        </a:rPr>
                        <a:t>Quartier Tom Morel</a:t>
                      </a: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fr-FR" sz="900" b="0" i="0" u="none" strike="noStrike" dirty="0">
                          <a:solidFill>
                            <a:schemeClr val="tx1"/>
                          </a:solidFill>
                          <a:effectLst/>
                          <a:latin typeface="Calibri" panose="020F0502020204030204" pitchFamily="34" charset="0"/>
                        </a:rPr>
                        <a:t>3</a:t>
                      </a: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fr-FR" sz="900" b="0" i="0" u="none" strike="noStrike" dirty="0" smtClean="0">
                          <a:solidFill>
                            <a:schemeClr val="tx1"/>
                          </a:solidFill>
                          <a:effectLst/>
                          <a:latin typeface="Calibri" panose="020F0502020204030204" pitchFamily="34" charset="0"/>
                        </a:rPr>
                        <a:t>18H30</a:t>
                      </a:r>
                      <a:endParaRPr lang="fr-FR" sz="900" b="0" i="0" u="none" strike="noStrike" dirty="0">
                        <a:solidFill>
                          <a:schemeClr val="tx1"/>
                        </a:solidFill>
                        <a:effectLst/>
                        <a:latin typeface="Calibri" panose="020F0502020204030204" pitchFamily="34" charset="0"/>
                      </a:endParaRP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fr-FR" sz="900" b="0" i="0" u="none" strike="noStrike" dirty="0" smtClean="0">
                          <a:solidFill>
                            <a:schemeClr val="tx1"/>
                          </a:solidFill>
                          <a:effectLst/>
                          <a:latin typeface="Calibri" panose="020F0502020204030204" pitchFamily="34" charset="0"/>
                        </a:rPr>
                        <a:t>19h00</a:t>
                      </a:r>
                      <a:endParaRPr lang="fr-FR" sz="900" b="0" i="0" u="none" strike="noStrike" dirty="0">
                        <a:solidFill>
                          <a:schemeClr val="tx1"/>
                        </a:solidFill>
                        <a:effectLst/>
                        <a:latin typeface="Calibri" panose="020F0502020204030204" pitchFamily="34" charset="0"/>
                      </a:endParaRPr>
                    </a:p>
                  </a:txBody>
                  <a:tcPr marL="5019" marR="5019" marT="50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fr-FR" sz="900" b="0" i="0" u="none" strike="noStrike" dirty="0" smtClean="0">
                          <a:solidFill>
                            <a:schemeClr val="tx1"/>
                          </a:solidFill>
                          <a:effectLst/>
                          <a:latin typeface="Calibri" panose="020F0502020204030204" pitchFamily="34" charset="0"/>
                        </a:rPr>
                        <a:t>30</a:t>
                      </a:r>
                      <a:endParaRPr lang="fr-FR" sz="900" b="0" i="0" u="none" strike="noStrike" dirty="0">
                        <a:solidFill>
                          <a:schemeClr val="tx1"/>
                        </a:solidFill>
                        <a:effectLst/>
                        <a:latin typeface="Calibri" panose="020F0502020204030204" pitchFamily="34" charset="0"/>
                      </a:endParaRPr>
                    </a:p>
                  </a:txBody>
                  <a:tcPr marL="5019" marR="5019" marT="50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6552195"/>
                  </a:ext>
                </a:extLst>
              </a:tr>
            </a:tbl>
          </a:graphicData>
        </a:graphic>
      </p:graphicFrame>
    </p:spTree>
    <p:extLst>
      <p:ext uri="{BB962C8B-B14F-4D97-AF65-F5344CB8AC3E}">
        <p14:creationId xmlns:p14="http://schemas.microsoft.com/office/powerpoint/2010/main" val="319918552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15039</TotalTime>
  <Words>1043</Words>
  <Application>Microsoft Office PowerPoint</Application>
  <PresentationFormat>Grand écran</PresentationFormat>
  <Paragraphs>288</Paragraphs>
  <Slides>9</Slides>
  <Notes>4</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9</vt:i4>
      </vt:variant>
    </vt:vector>
  </HeadingPairs>
  <TitlesOfParts>
    <vt:vector size="14" baseType="lpstr">
      <vt:lpstr>Arial</vt:lpstr>
      <vt:lpstr>Calibri</vt:lpstr>
      <vt:lpstr>Calibri Light</vt:lpstr>
      <vt:lpstr>Times New Roman</vt:lpstr>
      <vt:lpstr>Thème Office</vt:lpstr>
      <vt:lpstr>Le relais de la flamme en Haute-Savoie 2024</vt:lpstr>
      <vt:lpstr>Présentation PowerPoint</vt:lpstr>
      <vt:lpstr>Sommaire :</vt:lpstr>
      <vt:lpstr>Présentation du Relais de la Flamme en Haute-Savoie</vt:lpstr>
      <vt:lpstr>2. Les objectifs du Relais de la Flamme en Haute-Savoie</vt:lpstr>
      <vt:lpstr>3. Le parcours du relais</vt:lpstr>
      <vt:lpstr>Présentation PowerPoint</vt:lpstr>
      <vt:lpstr>Présentation PowerPoint</vt:lpstr>
      <vt:lpstr>Présentation PowerPoint</vt:lpstr>
    </vt:vector>
  </TitlesOfParts>
  <Company>Ministère des Armées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BERNARD Henri SDT</dc:creator>
  <cp:lastModifiedBy>SIMON Manuel CDT</cp:lastModifiedBy>
  <cp:revision>377</cp:revision>
  <dcterms:created xsi:type="dcterms:W3CDTF">2021-08-13T08:14:33Z</dcterms:created>
  <dcterms:modified xsi:type="dcterms:W3CDTF">2024-10-14T13:39:37Z</dcterms:modified>
</cp:coreProperties>
</file>