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8" r:id="rId5"/>
    <p:sldId id="258" r:id="rId6"/>
    <p:sldId id="261" r:id="rId7"/>
    <p:sldId id="262" r:id="rId8"/>
    <p:sldId id="263" r:id="rId9"/>
    <p:sldId id="264" r:id="rId10"/>
    <p:sldId id="269" r:id="rId11"/>
    <p:sldId id="265" r:id="rId12"/>
    <p:sldId id="259" r:id="rId13"/>
    <p:sldId id="260" r:id="rId14"/>
    <p:sldId id="266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CD50C3-5AD7-44FA-BB49-4244E50D9A62}" v="25" dt="2022-02-24T18:12:55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Popowski" userId="b355908c9bee4c8b" providerId="LiveId" clId="{BDCD50C3-5AD7-44FA-BB49-4244E50D9A62}"/>
    <pc:docChg chg="undo custSel addSld delSld modSld sldOrd">
      <pc:chgData name="Thomas Popowski" userId="b355908c9bee4c8b" providerId="LiveId" clId="{BDCD50C3-5AD7-44FA-BB49-4244E50D9A62}" dt="2022-02-24T18:25:15.740" v="1861" actId="20577"/>
      <pc:docMkLst>
        <pc:docMk/>
      </pc:docMkLst>
      <pc:sldChg chg="modSp mod">
        <pc:chgData name="Thomas Popowski" userId="b355908c9bee4c8b" providerId="LiveId" clId="{BDCD50C3-5AD7-44FA-BB49-4244E50D9A62}" dt="2022-02-21T09:45:41.666" v="571" actId="20577"/>
        <pc:sldMkLst>
          <pc:docMk/>
          <pc:sldMk cId="3318495140" sldId="256"/>
        </pc:sldMkLst>
        <pc:spChg chg="mod">
          <ac:chgData name="Thomas Popowski" userId="b355908c9bee4c8b" providerId="LiveId" clId="{BDCD50C3-5AD7-44FA-BB49-4244E50D9A62}" dt="2022-02-21T09:45:41.666" v="571" actId="20577"/>
          <ac:spMkLst>
            <pc:docMk/>
            <pc:sldMk cId="3318495140" sldId="256"/>
            <ac:spMk id="3" creationId="{1B86D21F-F979-4B5E-8DBC-58BCC17D5B47}"/>
          </ac:spMkLst>
        </pc:spChg>
      </pc:sldChg>
      <pc:sldChg chg="modSp mod">
        <pc:chgData name="Thomas Popowski" userId="b355908c9bee4c8b" providerId="LiveId" clId="{BDCD50C3-5AD7-44FA-BB49-4244E50D9A62}" dt="2022-02-24T18:02:17.411" v="1662" actId="20577"/>
        <pc:sldMkLst>
          <pc:docMk/>
          <pc:sldMk cId="2993499229" sldId="257"/>
        </pc:sldMkLst>
        <pc:spChg chg="mod">
          <ac:chgData name="Thomas Popowski" userId="b355908c9bee4c8b" providerId="LiveId" clId="{BDCD50C3-5AD7-44FA-BB49-4244E50D9A62}" dt="2022-02-21T09:46:25.800" v="632" actId="20577"/>
          <ac:spMkLst>
            <pc:docMk/>
            <pc:sldMk cId="2993499229" sldId="257"/>
            <ac:spMk id="2" creationId="{A332B611-46FF-4641-A31A-0860254605AE}"/>
          </ac:spMkLst>
        </pc:spChg>
        <pc:spChg chg="mod">
          <ac:chgData name="Thomas Popowski" userId="b355908c9bee4c8b" providerId="LiveId" clId="{BDCD50C3-5AD7-44FA-BB49-4244E50D9A62}" dt="2022-02-24T18:02:17.411" v="1662" actId="20577"/>
          <ac:spMkLst>
            <pc:docMk/>
            <pc:sldMk cId="2993499229" sldId="257"/>
            <ac:spMk id="3" creationId="{D96CB6ED-80BB-4463-9BCF-056C97F510AB}"/>
          </ac:spMkLst>
        </pc:spChg>
      </pc:sldChg>
      <pc:sldChg chg="modSp mod ord">
        <pc:chgData name="Thomas Popowski" userId="b355908c9bee4c8b" providerId="LiveId" clId="{BDCD50C3-5AD7-44FA-BB49-4244E50D9A62}" dt="2022-02-21T11:02:58.782" v="1516" actId="20577"/>
        <pc:sldMkLst>
          <pc:docMk/>
          <pc:sldMk cId="3097787359" sldId="259"/>
        </pc:sldMkLst>
        <pc:spChg chg="mod">
          <ac:chgData name="Thomas Popowski" userId="b355908c9bee4c8b" providerId="LiveId" clId="{BDCD50C3-5AD7-44FA-BB49-4244E50D9A62}" dt="2022-02-21T11:02:58.782" v="1516" actId="20577"/>
          <ac:spMkLst>
            <pc:docMk/>
            <pc:sldMk cId="3097787359" sldId="259"/>
            <ac:spMk id="3" creationId="{19BBDB08-EA82-48D1-BA66-503E50181F2F}"/>
          </ac:spMkLst>
        </pc:spChg>
      </pc:sldChg>
      <pc:sldChg chg="modSp mod ord">
        <pc:chgData name="Thomas Popowski" userId="b355908c9bee4c8b" providerId="LiveId" clId="{BDCD50C3-5AD7-44FA-BB49-4244E50D9A62}" dt="2022-02-21T11:03:04.786" v="1517"/>
        <pc:sldMkLst>
          <pc:docMk/>
          <pc:sldMk cId="3263292284" sldId="260"/>
        </pc:sldMkLst>
        <pc:spChg chg="mod">
          <ac:chgData name="Thomas Popowski" userId="b355908c9bee4c8b" providerId="LiveId" clId="{BDCD50C3-5AD7-44FA-BB49-4244E50D9A62}" dt="2022-02-21T11:03:04.786" v="1517"/>
          <ac:spMkLst>
            <pc:docMk/>
            <pc:sldMk cId="3263292284" sldId="260"/>
            <ac:spMk id="3" creationId="{593E9E6E-ECEC-4B5B-A0BD-082DB0D4824D}"/>
          </ac:spMkLst>
        </pc:spChg>
      </pc:sldChg>
      <pc:sldChg chg="addSp modSp mod">
        <pc:chgData name="Thomas Popowski" userId="b355908c9bee4c8b" providerId="LiveId" clId="{BDCD50C3-5AD7-44FA-BB49-4244E50D9A62}" dt="2022-02-21T10:54:13.348" v="1443" actId="20577"/>
        <pc:sldMkLst>
          <pc:docMk/>
          <pc:sldMk cId="54284112" sldId="261"/>
        </pc:sldMkLst>
        <pc:spChg chg="mod">
          <ac:chgData name="Thomas Popowski" userId="b355908c9bee4c8b" providerId="LiveId" clId="{BDCD50C3-5AD7-44FA-BB49-4244E50D9A62}" dt="2022-02-15T17:16:23.514" v="535" actId="1076"/>
          <ac:spMkLst>
            <pc:docMk/>
            <pc:sldMk cId="54284112" sldId="261"/>
            <ac:spMk id="2" creationId="{B0607B5E-B68C-4279-87C3-CF4B25F20768}"/>
          </ac:spMkLst>
        </pc:spChg>
        <pc:spChg chg="mod">
          <ac:chgData name="Thomas Popowski" userId="b355908c9bee4c8b" providerId="LiveId" clId="{BDCD50C3-5AD7-44FA-BB49-4244E50D9A62}" dt="2022-02-21T10:54:13.348" v="1443" actId="20577"/>
          <ac:spMkLst>
            <pc:docMk/>
            <pc:sldMk cId="54284112" sldId="261"/>
            <ac:spMk id="3" creationId="{52DF3501-AE8F-41CE-B41E-F801ED45B71A}"/>
          </ac:spMkLst>
        </pc:spChg>
        <pc:picChg chg="add mod">
          <ac:chgData name="Thomas Popowski" userId="b355908c9bee4c8b" providerId="LiveId" clId="{BDCD50C3-5AD7-44FA-BB49-4244E50D9A62}" dt="2022-02-15T17:16:10.334" v="531" actId="1076"/>
          <ac:picMkLst>
            <pc:docMk/>
            <pc:sldMk cId="54284112" sldId="261"/>
            <ac:picMk id="1026" creationId="{0D6A8D75-C840-447B-A03A-C0C28EBF2D5F}"/>
          </ac:picMkLst>
        </pc:picChg>
      </pc:sldChg>
      <pc:sldChg chg="modSp mod">
        <pc:chgData name="Thomas Popowski" userId="b355908c9bee4c8b" providerId="LiveId" clId="{BDCD50C3-5AD7-44FA-BB49-4244E50D9A62}" dt="2022-02-21T10:57:36.452" v="1453"/>
        <pc:sldMkLst>
          <pc:docMk/>
          <pc:sldMk cId="841111777" sldId="262"/>
        </pc:sldMkLst>
        <pc:spChg chg="mod">
          <ac:chgData name="Thomas Popowski" userId="b355908c9bee4c8b" providerId="LiveId" clId="{BDCD50C3-5AD7-44FA-BB49-4244E50D9A62}" dt="2022-02-15T15:48:20.931" v="255" actId="122"/>
          <ac:spMkLst>
            <pc:docMk/>
            <pc:sldMk cId="841111777" sldId="262"/>
            <ac:spMk id="2" creationId="{1CFBCFE0-FC21-4CF9-9A6E-0FEAF69150A8}"/>
          </ac:spMkLst>
        </pc:spChg>
        <pc:spChg chg="mod">
          <ac:chgData name="Thomas Popowski" userId="b355908c9bee4c8b" providerId="LiveId" clId="{BDCD50C3-5AD7-44FA-BB49-4244E50D9A62}" dt="2022-02-21T10:57:36.452" v="1453"/>
          <ac:spMkLst>
            <pc:docMk/>
            <pc:sldMk cId="841111777" sldId="262"/>
            <ac:spMk id="3" creationId="{093C2F6D-82C3-44A6-B197-0E430BE338DE}"/>
          </ac:spMkLst>
        </pc:spChg>
      </pc:sldChg>
      <pc:sldChg chg="modSp mod">
        <pc:chgData name="Thomas Popowski" userId="b355908c9bee4c8b" providerId="LiveId" clId="{BDCD50C3-5AD7-44FA-BB49-4244E50D9A62}" dt="2022-02-15T15:51:10.457" v="307" actId="20577"/>
        <pc:sldMkLst>
          <pc:docMk/>
          <pc:sldMk cId="836729523" sldId="263"/>
        </pc:sldMkLst>
        <pc:spChg chg="mod">
          <ac:chgData name="Thomas Popowski" userId="b355908c9bee4c8b" providerId="LiveId" clId="{BDCD50C3-5AD7-44FA-BB49-4244E50D9A62}" dt="2022-02-15T15:51:10.457" v="307" actId="20577"/>
          <ac:spMkLst>
            <pc:docMk/>
            <pc:sldMk cId="836729523" sldId="263"/>
            <ac:spMk id="2" creationId="{B088CF74-FFB7-4FFE-B1B4-204CBBC1B86C}"/>
          </ac:spMkLst>
        </pc:spChg>
      </pc:sldChg>
      <pc:sldChg chg="modSp mod ord">
        <pc:chgData name="Thomas Popowski" userId="b355908c9bee4c8b" providerId="LiveId" clId="{BDCD50C3-5AD7-44FA-BB49-4244E50D9A62}" dt="2022-02-21T10:59:10.326" v="1466" actId="5793"/>
        <pc:sldMkLst>
          <pc:docMk/>
          <pc:sldMk cId="77025365" sldId="264"/>
        </pc:sldMkLst>
        <pc:spChg chg="mod">
          <ac:chgData name="Thomas Popowski" userId="b355908c9bee4c8b" providerId="LiveId" clId="{BDCD50C3-5AD7-44FA-BB49-4244E50D9A62}" dt="2022-02-21T10:59:10.326" v="1466" actId="5793"/>
          <ac:spMkLst>
            <pc:docMk/>
            <pc:sldMk cId="77025365" sldId="264"/>
            <ac:spMk id="3" creationId="{1AF6B998-E8BE-4F73-9ED8-24048FD61F5A}"/>
          </ac:spMkLst>
        </pc:spChg>
      </pc:sldChg>
      <pc:sldChg chg="addSp modSp new mod ord">
        <pc:chgData name="Thomas Popowski" userId="b355908c9bee4c8b" providerId="LiveId" clId="{BDCD50C3-5AD7-44FA-BB49-4244E50D9A62}" dt="2022-02-21T10:34:25.087" v="848" actId="1076"/>
        <pc:sldMkLst>
          <pc:docMk/>
          <pc:sldMk cId="3122504801" sldId="265"/>
        </pc:sldMkLst>
        <pc:spChg chg="mod">
          <ac:chgData name="Thomas Popowski" userId="b355908c9bee4c8b" providerId="LiveId" clId="{BDCD50C3-5AD7-44FA-BB49-4244E50D9A62}" dt="2022-02-15T17:09:27.135" v="518" actId="20577"/>
          <ac:spMkLst>
            <pc:docMk/>
            <pc:sldMk cId="3122504801" sldId="265"/>
            <ac:spMk id="2" creationId="{FDB9174B-3CBB-4972-8E9F-C11AF268E5F3}"/>
          </ac:spMkLst>
        </pc:spChg>
        <pc:spChg chg="mod">
          <ac:chgData name="Thomas Popowski" userId="b355908c9bee4c8b" providerId="LiveId" clId="{BDCD50C3-5AD7-44FA-BB49-4244E50D9A62}" dt="2022-02-15T17:09:30.955" v="520" actId="20577"/>
          <ac:spMkLst>
            <pc:docMk/>
            <pc:sldMk cId="3122504801" sldId="265"/>
            <ac:spMk id="3" creationId="{DFB4EE5A-A898-40AC-A9E7-B0B2173F2EFF}"/>
          </ac:spMkLst>
        </pc:spChg>
        <pc:picChg chg="add mod modCrop">
          <ac:chgData name="Thomas Popowski" userId="b355908c9bee4c8b" providerId="LiveId" clId="{BDCD50C3-5AD7-44FA-BB49-4244E50D9A62}" dt="2022-02-21T10:34:25.087" v="848" actId="1076"/>
          <ac:picMkLst>
            <pc:docMk/>
            <pc:sldMk cId="3122504801" sldId="265"/>
            <ac:picMk id="5" creationId="{53AACFD2-6997-4E1E-BBBA-B38362B5B508}"/>
          </ac:picMkLst>
        </pc:picChg>
        <pc:picChg chg="add mod modCrop">
          <ac:chgData name="Thomas Popowski" userId="b355908c9bee4c8b" providerId="LiveId" clId="{BDCD50C3-5AD7-44FA-BB49-4244E50D9A62}" dt="2022-02-21T10:34:13.806" v="845" actId="14100"/>
          <ac:picMkLst>
            <pc:docMk/>
            <pc:sldMk cId="3122504801" sldId="265"/>
            <ac:picMk id="7" creationId="{565F4897-1587-4F2F-B4E7-275A5D09F7B0}"/>
          </ac:picMkLst>
        </pc:picChg>
        <pc:picChg chg="add mod">
          <ac:chgData name="Thomas Popowski" userId="b355908c9bee4c8b" providerId="LiveId" clId="{BDCD50C3-5AD7-44FA-BB49-4244E50D9A62}" dt="2022-02-21T10:34:10.854" v="843" actId="1076"/>
          <ac:picMkLst>
            <pc:docMk/>
            <pc:sldMk cId="3122504801" sldId="265"/>
            <ac:picMk id="1026" creationId="{D26BBBD1-044C-433A-A486-70A1C8D2DCEF}"/>
          </ac:picMkLst>
        </pc:picChg>
      </pc:sldChg>
      <pc:sldChg chg="modSp new mod">
        <pc:chgData name="Thomas Popowski" userId="b355908c9bee4c8b" providerId="LiveId" clId="{BDCD50C3-5AD7-44FA-BB49-4244E50D9A62}" dt="2022-02-24T18:25:15.740" v="1861" actId="20577"/>
        <pc:sldMkLst>
          <pc:docMk/>
          <pc:sldMk cId="2755765078" sldId="266"/>
        </pc:sldMkLst>
        <pc:spChg chg="mod">
          <ac:chgData name="Thomas Popowski" userId="b355908c9bee4c8b" providerId="LiveId" clId="{BDCD50C3-5AD7-44FA-BB49-4244E50D9A62}" dt="2022-02-21T09:58:16.750" v="820" actId="5793"/>
          <ac:spMkLst>
            <pc:docMk/>
            <pc:sldMk cId="2755765078" sldId="266"/>
            <ac:spMk id="2" creationId="{2549ABE8-24E8-4F57-9BFF-0096DE10C985}"/>
          </ac:spMkLst>
        </pc:spChg>
        <pc:spChg chg="mod">
          <ac:chgData name="Thomas Popowski" userId="b355908c9bee4c8b" providerId="LiveId" clId="{BDCD50C3-5AD7-44FA-BB49-4244E50D9A62}" dt="2022-02-24T18:25:15.740" v="1861" actId="20577"/>
          <ac:spMkLst>
            <pc:docMk/>
            <pc:sldMk cId="2755765078" sldId="266"/>
            <ac:spMk id="3" creationId="{40CB3BF6-E935-4733-8611-050650B4FAD0}"/>
          </ac:spMkLst>
        </pc:spChg>
      </pc:sldChg>
      <pc:sldChg chg="new del">
        <pc:chgData name="Thomas Popowski" userId="b355908c9bee4c8b" providerId="LiveId" clId="{BDCD50C3-5AD7-44FA-BB49-4244E50D9A62}" dt="2022-02-24T17:55:55.002" v="1529" actId="47"/>
        <pc:sldMkLst>
          <pc:docMk/>
          <pc:sldMk cId="2266860752" sldId="267"/>
        </pc:sldMkLst>
      </pc:sldChg>
      <pc:sldChg chg="modSp new mod">
        <pc:chgData name="Thomas Popowski" userId="b355908c9bee4c8b" providerId="LiveId" clId="{BDCD50C3-5AD7-44FA-BB49-4244E50D9A62}" dt="2022-02-24T18:06:06.501" v="1728" actId="20577"/>
        <pc:sldMkLst>
          <pc:docMk/>
          <pc:sldMk cId="2585726462" sldId="268"/>
        </pc:sldMkLst>
        <pc:spChg chg="mod">
          <ac:chgData name="Thomas Popowski" userId="b355908c9bee4c8b" providerId="LiveId" clId="{BDCD50C3-5AD7-44FA-BB49-4244E50D9A62}" dt="2022-02-15T15:43:30.411" v="124" actId="5793"/>
          <ac:spMkLst>
            <pc:docMk/>
            <pc:sldMk cId="2585726462" sldId="268"/>
            <ac:spMk id="2" creationId="{9022B0B0-8A31-43FD-B7BC-094D8F8194DF}"/>
          </ac:spMkLst>
        </pc:spChg>
        <pc:spChg chg="mod">
          <ac:chgData name="Thomas Popowski" userId="b355908c9bee4c8b" providerId="LiveId" clId="{BDCD50C3-5AD7-44FA-BB49-4244E50D9A62}" dt="2022-02-24T18:06:06.501" v="1728" actId="20577"/>
          <ac:spMkLst>
            <pc:docMk/>
            <pc:sldMk cId="2585726462" sldId="268"/>
            <ac:spMk id="3" creationId="{EBFA6F28-F59E-42CD-BB04-E2791054ED5E}"/>
          </ac:spMkLst>
        </pc:spChg>
      </pc:sldChg>
      <pc:sldChg chg="modSp new mod">
        <pc:chgData name="Thomas Popowski" userId="b355908c9bee4c8b" providerId="LiveId" clId="{BDCD50C3-5AD7-44FA-BB49-4244E50D9A62}" dt="2022-02-21T11:01:00.737" v="1497" actId="20577"/>
        <pc:sldMkLst>
          <pc:docMk/>
          <pc:sldMk cId="3989992368" sldId="269"/>
        </pc:sldMkLst>
        <pc:spChg chg="mod">
          <ac:chgData name="Thomas Popowski" userId="b355908c9bee4c8b" providerId="LiveId" clId="{BDCD50C3-5AD7-44FA-BB49-4244E50D9A62}" dt="2022-02-15T15:51:36.381" v="334" actId="20577"/>
          <ac:spMkLst>
            <pc:docMk/>
            <pc:sldMk cId="3989992368" sldId="269"/>
            <ac:spMk id="2" creationId="{2261157E-3923-475B-A5F5-710A93E65F07}"/>
          </ac:spMkLst>
        </pc:spChg>
        <pc:spChg chg="mod">
          <ac:chgData name="Thomas Popowski" userId="b355908c9bee4c8b" providerId="LiveId" clId="{BDCD50C3-5AD7-44FA-BB49-4244E50D9A62}" dt="2022-02-21T11:01:00.737" v="1497" actId="20577"/>
          <ac:spMkLst>
            <pc:docMk/>
            <pc:sldMk cId="3989992368" sldId="269"/>
            <ac:spMk id="3" creationId="{7264DAA3-11F4-4B17-BA89-D4712D5795C4}"/>
          </ac:spMkLst>
        </pc:spChg>
      </pc:sldChg>
      <pc:sldChg chg="new del">
        <pc:chgData name="Thomas Popowski" userId="b355908c9bee4c8b" providerId="LiveId" clId="{BDCD50C3-5AD7-44FA-BB49-4244E50D9A62}" dt="2022-02-21T09:56:48.934" v="808" actId="47"/>
        <pc:sldMkLst>
          <pc:docMk/>
          <pc:sldMk cId="3535470860" sldId="270"/>
        </pc:sldMkLst>
      </pc:sldChg>
      <pc:sldChg chg="modSp new mod">
        <pc:chgData name="Thomas Popowski" userId="b355908c9bee4c8b" providerId="LiveId" clId="{BDCD50C3-5AD7-44FA-BB49-4244E50D9A62}" dt="2022-02-24T18:05:35.381" v="1716" actId="113"/>
        <pc:sldMkLst>
          <pc:docMk/>
          <pc:sldMk cId="622379945" sldId="271"/>
        </pc:sldMkLst>
        <pc:spChg chg="mod">
          <ac:chgData name="Thomas Popowski" userId="b355908c9bee4c8b" providerId="LiveId" clId="{BDCD50C3-5AD7-44FA-BB49-4244E50D9A62}" dt="2022-02-21T10:42:11.337" v="1399" actId="2711"/>
          <ac:spMkLst>
            <pc:docMk/>
            <pc:sldMk cId="622379945" sldId="271"/>
            <ac:spMk id="2" creationId="{69AC6771-FF75-486F-A9C9-84A681A49C25}"/>
          </ac:spMkLst>
        </pc:spChg>
        <pc:spChg chg="mod">
          <ac:chgData name="Thomas Popowski" userId="b355908c9bee4c8b" providerId="LiveId" clId="{BDCD50C3-5AD7-44FA-BB49-4244E50D9A62}" dt="2022-02-24T18:05:35.381" v="1716" actId="113"/>
          <ac:spMkLst>
            <pc:docMk/>
            <pc:sldMk cId="622379945" sldId="271"/>
            <ac:spMk id="3" creationId="{53FE2216-1DE8-4A49-A6F8-579DD505ACC7}"/>
          </ac:spMkLst>
        </pc:spChg>
      </pc:sldChg>
      <pc:sldChg chg="delSp add mod">
        <pc:chgData name="Thomas Popowski" userId="b355908c9bee4c8b" providerId="LiveId" clId="{BDCD50C3-5AD7-44FA-BB49-4244E50D9A62}" dt="2022-02-24T17:59:21.252" v="1548" actId="478"/>
        <pc:sldMkLst>
          <pc:docMk/>
          <pc:sldMk cId="3604884743" sldId="272"/>
        </pc:sldMkLst>
        <pc:spChg chg="del">
          <ac:chgData name="Thomas Popowski" userId="b355908c9bee4c8b" providerId="LiveId" clId="{BDCD50C3-5AD7-44FA-BB49-4244E50D9A62}" dt="2022-02-24T17:59:21.252" v="1548" actId="478"/>
          <ac:spMkLst>
            <pc:docMk/>
            <pc:sldMk cId="3604884743" sldId="272"/>
            <ac:spMk id="3" creationId="{CFF4DC2F-EA2A-445A-80AB-9F0AA20204E6}"/>
          </ac:spMkLst>
        </pc:spChg>
      </pc:sldChg>
      <pc:sldChg chg="delSp add setBg delDesignElem">
        <pc:chgData name="Thomas Popowski" userId="b355908c9bee4c8b" providerId="LiveId" clId="{BDCD50C3-5AD7-44FA-BB49-4244E50D9A62}" dt="2022-02-24T17:55:51.802" v="1528"/>
        <pc:sldMkLst>
          <pc:docMk/>
          <pc:sldMk cId="1017190330" sldId="273"/>
        </pc:sldMkLst>
        <pc:spChg chg="del">
          <ac:chgData name="Thomas Popowski" userId="b355908c9bee4c8b" providerId="LiveId" clId="{BDCD50C3-5AD7-44FA-BB49-4244E50D9A62}" dt="2022-02-24T17:55:51.802" v="1528"/>
          <ac:spMkLst>
            <pc:docMk/>
            <pc:sldMk cId="1017190330" sldId="273"/>
            <ac:spMk id="9" creationId="{201CC55D-ED54-4C5C-95E6-10947BD1103B}"/>
          </ac:spMkLst>
        </pc:spChg>
        <pc:spChg chg="del">
          <ac:chgData name="Thomas Popowski" userId="b355908c9bee4c8b" providerId="LiveId" clId="{BDCD50C3-5AD7-44FA-BB49-4244E50D9A62}" dt="2022-02-24T17:55:51.802" v="1528"/>
          <ac:spMkLst>
            <pc:docMk/>
            <pc:sldMk cId="1017190330" sldId="273"/>
            <ac:spMk id="15" creationId="{3873B707-463F-40B0-8227-E8CC6C67EB25}"/>
          </ac:spMkLst>
        </pc:spChg>
        <pc:spChg chg="del">
          <ac:chgData name="Thomas Popowski" userId="b355908c9bee4c8b" providerId="LiveId" clId="{BDCD50C3-5AD7-44FA-BB49-4244E50D9A62}" dt="2022-02-24T17:55:51.802" v="1528"/>
          <ac:spMkLst>
            <pc:docMk/>
            <pc:sldMk cId="1017190330" sldId="273"/>
            <ac:spMk id="17" creationId="{C13237C8-E62C-4F0D-A318-BD6FB6C2D138}"/>
          </ac:spMkLst>
        </pc:spChg>
        <pc:spChg chg="del">
          <ac:chgData name="Thomas Popowski" userId="b355908c9bee4c8b" providerId="LiveId" clId="{BDCD50C3-5AD7-44FA-BB49-4244E50D9A62}" dt="2022-02-24T17:55:51.802" v="1528"/>
          <ac:spMkLst>
            <pc:docMk/>
            <pc:sldMk cId="1017190330" sldId="273"/>
            <ac:spMk id="19" creationId="{19C9EAEA-39D0-4B0E-A0EB-51E7B26740B1}"/>
          </ac:spMkLst>
        </pc:spChg>
        <pc:grpChg chg="del">
          <ac:chgData name="Thomas Popowski" userId="b355908c9bee4c8b" providerId="LiveId" clId="{BDCD50C3-5AD7-44FA-BB49-4244E50D9A62}" dt="2022-02-24T17:55:51.802" v="1528"/>
          <ac:grpSpMkLst>
            <pc:docMk/>
            <pc:sldMk cId="1017190330" sldId="273"/>
            <ac:grpSpMk id="11" creationId="{1DE889C7-FAD6-4397-98E2-05D503484459}"/>
          </ac:grpSpMkLst>
        </pc:grpChg>
      </pc:sldChg>
      <pc:sldChg chg="delSp modSp add mod setBg delDesignElem">
        <pc:chgData name="Thomas Popowski" userId="b355908c9bee4c8b" providerId="LiveId" clId="{BDCD50C3-5AD7-44FA-BB49-4244E50D9A62}" dt="2022-02-24T18:10:16.081" v="1810" actId="14100"/>
        <pc:sldMkLst>
          <pc:docMk/>
          <pc:sldMk cId="680939253" sldId="274"/>
        </pc:sldMkLst>
        <pc:spChg chg="mod">
          <ac:chgData name="Thomas Popowski" userId="b355908c9bee4c8b" providerId="LiveId" clId="{BDCD50C3-5AD7-44FA-BB49-4244E50D9A62}" dt="2022-02-24T18:10:16.081" v="1810" actId="14100"/>
          <ac:spMkLst>
            <pc:docMk/>
            <pc:sldMk cId="680939253" sldId="274"/>
            <ac:spMk id="2" creationId="{8FF3AEB4-D1C0-4B29-A9C4-5A7BCA2B4F07}"/>
          </ac:spMkLst>
        </pc:spChg>
        <pc:spChg chg="del">
          <ac:chgData name="Thomas Popowski" userId="b355908c9bee4c8b" providerId="LiveId" clId="{BDCD50C3-5AD7-44FA-BB49-4244E50D9A62}" dt="2022-02-24T17:55:51.802" v="1528"/>
          <ac:spMkLst>
            <pc:docMk/>
            <pc:sldMk cId="680939253" sldId="274"/>
            <ac:spMk id="9" creationId="{E49CC64F-7275-4E33-961B-0C5CDC439875}"/>
          </ac:spMkLst>
        </pc:spChg>
        <pc:picChg chg="mod">
          <ac:chgData name="Thomas Popowski" userId="b355908c9bee4c8b" providerId="LiveId" clId="{BDCD50C3-5AD7-44FA-BB49-4244E50D9A62}" dt="2022-02-24T18:10:09.831" v="1807" actId="14100"/>
          <ac:picMkLst>
            <pc:docMk/>
            <pc:sldMk cId="680939253" sldId="274"/>
            <ac:picMk id="4" creationId="{98469122-0D72-408A-9F6F-49B64E550913}"/>
          </ac:picMkLst>
        </pc:picChg>
      </pc:sldChg>
      <pc:sldChg chg="delSp modSp add mod setBg delDesignElem">
        <pc:chgData name="Thomas Popowski" userId="b355908c9bee4c8b" providerId="LiveId" clId="{BDCD50C3-5AD7-44FA-BB49-4244E50D9A62}" dt="2022-02-24T18:10:58.711" v="1821" actId="20577"/>
        <pc:sldMkLst>
          <pc:docMk/>
          <pc:sldMk cId="111279895" sldId="275"/>
        </pc:sldMkLst>
        <pc:spChg chg="mod">
          <ac:chgData name="Thomas Popowski" userId="b355908c9bee4c8b" providerId="LiveId" clId="{BDCD50C3-5AD7-44FA-BB49-4244E50D9A62}" dt="2022-02-24T18:10:58.711" v="1821" actId="20577"/>
          <ac:spMkLst>
            <pc:docMk/>
            <pc:sldMk cId="111279895" sldId="275"/>
            <ac:spMk id="2" creationId="{71847DC1-7E10-491B-B63D-D568B11BCA6E}"/>
          </ac:spMkLst>
        </pc:spChg>
        <pc:spChg chg="mod">
          <ac:chgData name="Thomas Popowski" userId="b355908c9bee4c8b" providerId="LiveId" clId="{BDCD50C3-5AD7-44FA-BB49-4244E50D9A62}" dt="2022-02-24T18:10:31.510" v="1812" actId="207"/>
          <ac:spMkLst>
            <pc:docMk/>
            <pc:sldMk cId="111279895" sldId="275"/>
            <ac:spMk id="3" creationId="{4B608DBA-B2EA-45A4-A54C-E38F17F47E0D}"/>
          </ac:spMkLst>
        </pc:spChg>
        <pc:spChg chg="del">
          <ac:chgData name="Thomas Popowski" userId="b355908c9bee4c8b" providerId="LiveId" clId="{BDCD50C3-5AD7-44FA-BB49-4244E50D9A62}" dt="2022-02-24T17:55:51.802" v="1528"/>
          <ac:spMkLst>
            <pc:docMk/>
            <pc:sldMk cId="111279895" sldId="275"/>
            <ac:spMk id="9" creationId="{C232B152-3720-4D3B-97ED-45CE5483F16F}"/>
          </ac:spMkLst>
        </pc:spChg>
        <pc:spChg chg="del">
          <ac:chgData name="Thomas Popowski" userId="b355908c9bee4c8b" providerId="LiveId" clId="{BDCD50C3-5AD7-44FA-BB49-4244E50D9A62}" dt="2022-02-24T17:55:51.802" v="1528"/>
          <ac:spMkLst>
            <pc:docMk/>
            <pc:sldMk cId="111279895" sldId="275"/>
            <ac:spMk id="11" creationId="{11BAB570-FF10-4E96-8A3F-FA9804702B89}"/>
          </ac:spMkLst>
        </pc:spChg>
        <pc:spChg chg="del">
          <ac:chgData name="Thomas Popowski" userId="b355908c9bee4c8b" providerId="LiveId" clId="{BDCD50C3-5AD7-44FA-BB49-4244E50D9A62}" dt="2022-02-24T17:55:51.802" v="1528"/>
          <ac:spMkLst>
            <pc:docMk/>
            <pc:sldMk cId="111279895" sldId="275"/>
            <ac:spMk id="13" creationId="{4B9FAFB2-BEB5-4848-8018-BCAD99E2E1AA}"/>
          </ac:spMkLst>
        </pc:spChg>
      </pc:sldChg>
      <pc:sldChg chg="delSp add setBg delDesignElem">
        <pc:chgData name="Thomas Popowski" userId="b355908c9bee4c8b" providerId="LiveId" clId="{BDCD50C3-5AD7-44FA-BB49-4244E50D9A62}" dt="2022-02-24T17:55:51.802" v="1528"/>
        <pc:sldMkLst>
          <pc:docMk/>
          <pc:sldMk cId="4098611172" sldId="276"/>
        </pc:sldMkLst>
        <pc:spChg chg="del">
          <ac:chgData name="Thomas Popowski" userId="b355908c9bee4c8b" providerId="LiveId" clId="{BDCD50C3-5AD7-44FA-BB49-4244E50D9A62}" dt="2022-02-24T17:55:51.802" v="1528"/>
          <ac:spMkLst>
            <pc:docMk/>
            <pc:sldMk cId="4098611172" sldId="276"/>
            <ac:spMk id="14" creationId="{2C1BBA94-3F40-40AA-8BB9-E69E25E537C1}"/>
          </ac:spMkLst>
        </pc:spChg>
        <pc:spChg chg="del">
          <ac:chgData name="Thomas Popowski" userId="b355908c9bee4c8b" providerId="LiveId" clId="{BDCD50C3-5AD7-44FA-BB49-4244E50D9A62}" dt="2022-02-24T17:55:51.802" v="1528"/>
          <ac:spMkLst>
            <pc:docMk/>
            <pc:sldMk cId="4098611172" sldId="276"/>
            <ac:spMk id="15" creationId="{3AD318CC-E2A8-4E27-9548-A047A78999B1}"/>
          </ac:spMkLst>
        </pc:spChg>
        <pc:grpChg chg="del">
          <ac:chgData name="Thomas Popowski" userId="b355908c9bee4c8b" providerId="LiveId" clId="{BDCD50C3-5AD7-44FA-BB49-4244E50D9A62}" dt="2022-02-24T17:55:51.802" v="1528"/>
          <ac:grpSpMkLst>
            <pc:docMk/>
            <pc:sldMk cId="4098611172" sldId="276"/>
            <ac:grpSpMk id="16" creationId="{B14B560F-9DD7-4302-A60B-EBD3EF59B073}"/>
          </ac:grpSpMkLst>
        </pc:grpChg>
      </pc:sldChg>
      <pc:sldChg chg="delSp add setBg delDesignElem">
        <pc:chgData name="Thomas Popowski" userId="b355908c9bee4c8b" providerId="LiveId" clId="{BDCD50C3-5AD7-44FA-BB49-4244E50D9A62}" dt="2022-02-24T17:55:51.802" v="1528"/>
        <pc:sldMkLst>
          <pc:docMk/>
          <pc:sldMk cId="2160246692" sldId="277"/>
        </pc:sldMkLst>
        <pc:spChg chg="del">
          <ac:chgData name="Thomas Popowski" userId="b355908c9bee4c8b" providerId="LiveId" clId="{BDCD50C3-5AD7-44FA-BB49-4244E50D9A62}" dt="2022-02-24T17:55:51.802" v="1528"/>
          <ac:spMkLst>
            <pc:docMk/>
            <pc:sldMk cId="2160246692" sldId="277"/>
            <ac:spMk id="14" creationId="{E91DC736-0EF8-4F87-9146-EBF1D2EE4D3D}"/>
          </ac:spMkLst>
        </pc:spChg>
        <pc:spChg chg="del">
          <ac:chgData name="Thomas Popowski" userId="b355908c9bee4c8b" providerId="LiveId" clId="{BDCD50C3-5AD7-44FA-BB49-4244E50D9A62}" dt="2022-02-24T17:55:51.802" v="1528"/>
          <ac:spMkLst>
            <pc:docMk/>
            <pc:sldMk cId="2160246692" sldId="277"/>
            <ac:spMk id="16" creationId="{097CD68E-23E3-4007-8847-CD0944C4F7BE}"/>
          </ac:spMkLst>
        </pc:spChg>
        <pc:spChg chg="del">
          <ac:chgData name="Thomas Popowski" userId="b355908c9bee4c8b" providerId="LiveId" clId="{BDCD50C3-5AD7-44FA-BB49-4244E50D9A62}" dt="2022-02-24T17:55:51.802" v="1528"/>
          <ac:spMkLst>
            <pc:docMk/>
            <pc:sldMk cId="2160246692" sldId="277"/>
            <ac:spMk id="18" creationId="{AF2F604E-43BE-4DC3-B983-E071523364F8}"/>
          </ac:spMkLst>
        </pc:spChg>
        <pc:spChg chg="del">
          <ac:chgData name="Thomas Popowski" userId="b355908c9bee4c8b" providerId="LiveId" clId="{BDCD50C3-5AD7-44FA-BB49-4244E50D9A62}" dt="2022-02-24T17:55:51.802" v="1528"/>
          <ac:spMkLst>
            <pc:docMk/>
            <pc:sldMk cId="2160246692" sldId="277"/>
            <ac:spMk id="20" creationId="{08C9B587-E65E-4B52-B37C-ABEBB6E87928}"/>
          </ac:spMkLst>
        </pc:spChg>
      </pc:sldChg>
      <pc:sldChg chg="delSp modSp add mod">
        <pc:chgData name="Thomas Popowski" userId="b355908c9bee4c8b" providerId="LiveId" clId="{BDCD50C3-5AD7-44FA-BB49-4244E50D9A62}" dt="2022-02-24T18:11:51.121" v="1825" actId="20577"/>
        <pc:sldMkLst>
          <pc:docMk/>
          <pc:sldMk cId="1440677988" sldId="278"/>
        </pc:sldMkLst>
        <pc:spChg chg="del">
          <ac:chgData name="Thomas Popowski" userId="b355908c9bee4c8b" providerId="LiveId" clId="{BDCD50C3-5AD7-44FA-BB49-4244E50D9A62}" dt="2022-02-24T18:11:37.024" v="1822" actId="478"/>
          <ac:spMkLst>
            <pc:docMk/>
            <pc:sldMk cId="1440677988" sldId="278"/>
            <ac:spMk id="2" creationId="{D7E6987D-31DC-4D3A-82D9-FCB30CAB82EB}"/>
          </ac:spMkLst>
        </pc:spChg>
        <pc:spChg chg="mod">
          <ac:chgData name="Thomas Popowski" userId="b355908c9bee4c8b" providerId="LiveId" clId="{BDCD50C3-5AD7-44FA-BB49-4244E50D9A62}" dt="2022-02-24T18:11:51.121" v="1825" actId="20577"/>
          <ac:spMkLst>
            <pc:docMk/>
            <pc:sldMk cId="1440677988" sldId="278"/>
            <ac:spMk id="7" creationId="{7C38D613-A272-42DD-9AFA-AAC396884ABE}"/>
          </ac:spMkLst>
        </pc:spChg>
      </pc:sldChg>
      <pc:sldChg chg="modSp add mod">
        <pc:chgData name="Thomas Popowski" userId="b355908c9bee4c8b" providerId="LiveId" clId="{BDCD50C3-5AD7-44FA-BB49-4244E50D9A62}" dt="2022-02-24T18:13:00.060" v="1846" actId="20577"/>
        <pc:sldMkLst>
          <pc:docMk/>
          <pc:sldMk cId="2681554365" sldId="279"/>
        </pc:sldMkLst>
        <pc:spChg chg="mod">
          <ac:chgData name="Thomas Popowski" userId="b355908c9bee4c8b" providerId="LiveId" clId="{BDCD50C3-5AD7-44FA-BB49-4244E50D9A62}" dt="2022-02-24T18:13:00.060" v="1846" actId="20577"/>
          <ac:spMkLst>
            <pc:docMk/>
            <pc:sldMk cId="2681554365" sldId="279"/>
            <ac:spMk id="3" creationId="{715D177D-E62F-4DC6-AEDC-36423CC5BD17}"/>
          </ac:spMkLst>
        </pc:spChg>
      </pc:sldChg>
      <pc:sldChg chg="delSp modSp add mod setBg delDesignElem">
        <pc:chgData name="Thomas Popowski" userId="b355908c9bee4c8b" providerId="LiveId" clId="{BDCD50C3-5AD7-44FA-BB49-4244E50D9A62}" dt="2022-02-24T17:56:52.622" v="1547" actId="1076"/>
        <pc:sldMkLst>
          <pc:docMk/>
          <pc:sldMk cId="1107624942" sldId="280"/>
        </pc:sldMkLst>
        <pc:spChg chg="mod">
          <ac:chgData name="Thomas Popowski" userId="b355908c9bee4c8b" providerId="LiveId" clId="{BDCD50C3-5AD7-44FA-BB49-4244E50D9A62}" dt="2022-02-24T17:56:37.372" v="1545" actId="14100"/>
          <ac:spMkLst>
            <pc:docMk/>
            <pc:sldMk cId="1107624942" sldId="280"/>
            <ac:spMk id="2" creationId="{B73FF827-9D51-4DAE-90DF-4CD59E6BD53F}"/>
          </ac:spMkLst>
        </pc:spChg>
        <pc:spChg chg="mod">
          <ac:chgData name="Thomas Popowski" userId="b355908c9bee4c8b" providerId="LiveId" clId="{BDCD50C3-5AD7-44FA-BB49-4244E50D9A62}" dt="2022-02-24T17:56:52.622" v="1547" actId="1076"/>
          <ac:spMkLst>
            <pc:docMk/>
            <pc:sldMk cId="1107624942" sldId="280"/>
            <ac:spMk id="3" creationId="{E4DD37E0-24A2-4D3B-8E33-8FCBBCE51BBC}"/>
          </ac:spMkLst>
        </pc:spChg>
        <pc:spChg chg="del">
          <ac:chgData name="Thomas Popowski" userId="b355908c9bee4c8b" providerId="LiveId" clId="{BDCD50C3-5AD7-44FA-BB49-4244E50D9A62}" dt="2022-02-24T17:55:51.802" v="1528"/>
          <ac:spMkLst>
            <pc:docMk/>
            <pc:sldMk cId="1107624942" sldId="280"/>
            <ac:spMk id="21" creationId="{357DD0D3-F869-46D0-944C-6EC60E19E351}"/>
          </ac:spMkLst>
        </pc:spChg>
        <pc:picChg chg="mod">
          <ac:chgData name="Thomas Popowski" userId="b355908c9bee4c8b" providerId="LiveId" clId="{BDCD50C3-5AD7-44FA-BB49-4244E50D9A62}" dt="2022-02-24T17:56:27.662" v="1542" actId="14100"/>
          <ac:picMkLst>
            <pc:docMk/>
            <pc:sldMk cId="1107624942" sldId="280"/>
            <ac:picMk id="4" creationId="{86DBD08B-8F1E-4066-8761-FA761508E49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D39242-2FF9-4796-BE09-CED769A0E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C4D81D-0330-4D6E-958D-BC683B217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FB1855-8E24-4FD4-B77A-2760783E8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9B99-7D9E-4F8E-A8B4-B58853434624}" type="datetimeFigureOut">
              <a:rPr lang="fr-FR" smtClean="0"/>
              <a:t>24/02/2022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3D7620-1A25-4B9A-A061-73CA35D4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3683CD-861B-449B-A5F8-0AD6F59C0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55A8-EA5C-40D9-86C5-B28941A5FF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66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EC6B8-A643-4BBF-929A-1F5563744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FC1DBB7-1496-4ADA-9E2B-C49D3A0FA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9F43D5-DE98-4A71-A6F2-17FA28F75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9B99-7D9E-4F8E-A8B4-B58853434624}" type="datetimeFigureOut">
              <a:rPr lang="fr-FR" smtClean="0"/>
              <a:t>24/02/2022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63DCE5-826B-4CBC-84F7-68E59BFBD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3B7E83-29C7-4D9A-941E-340B37B08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55A8-EA5C-40D9-86C5-B28941A5FF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743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6067C3B-0AD1-496E-8E52-32DE9E3099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CD358AE-291C-4695-BEFB-B9146A0A1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B2BA60-E08E-4685-BE91-81DB457AA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9B99-7D9E-4F8E-A8B4-B58853434624}" type="datetimeFigureOut">
              <a:rPr lang="fr-FR" smtClean="0"/>
              <a:t>24/02/2022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7E6DCF-68A3-4FA8-AB23-1E0DD64C7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AD7EFA-840B-4090-B79A-8FE15049D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55A8-EA5C-40D9-86C5-B28941A5FF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50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EA5E-CDEA-444C-A165-ACE1DE7B4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68C81A-5B65-41F2-AE82-0DFA59680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9F80F6-41C2-425E-9940-42580A35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9B99-7D9E-4F8E-A8B4-B58853434624}" type="datetimeFigureOut">
              <a:rPr lang="fr-FR" smtClean="0"/>
              <a:t>24/02/2022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5BC8E4-EB9E-45C0-A70A-389BDCE03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4A0B0C-1BC5-4EDE-A75E-0D57819E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55A8-EA5C-40D9-86C5-B28941A5FF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04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CBA3F7-A4F4-4A7C-A583-4CCC6332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2E10BA-6972-4B37-94F8-7FAE0465A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084393-65B1-428D-855C-A0D44F22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9B99-7D9E-4F8E-A8B4-B58853434624}" type="datetimeFigureOut">
              <a:rPr lang="fr-FR" smtClean="0"/>
              <a:t>24/02/2022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DD2FC2-4036-4491-A6AA-B695FD248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53B219-5AE7-43EA-8A6D-0B0614868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55A8-EA5C-40D9-86C5-B28941A5FF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18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29CB4A-63AE-404E-B1D6-0D05AFDF1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319F59-D612-4D7B-8706-4C97750DC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536474-3D8C-4A20-95BA-EEFD967E5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10BF24-0A8B-494B-821D-5000865E6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9B99-7D9E-4F8E-A8B4-B58853434624}" type="datetimeFigureOut">
              <a:rPr lang="fr-FR" smtClean="0"/>
              <a:t>24/02/2022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B5A20AE-7EE4-4579-A3D8-892503E2C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A04BEE-08B3-47EA-B494-1F9795FCF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55A8-EA5C-40D9-86C5-B28941A5FF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60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7F1233-5349-4B84-AA35-534C2D35E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5BCBCA-671C-462E-BB8F-63F832F18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7799692-054B-444A-9CDC-B6A474BDB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DE4DCDE-E65B-4E16-8C7D-DC64915E88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8DF73E1-DF4D-4F44-810C-0C09DF7DF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37F7E36-DB37-4367-AAED-EABFFEFD7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9B99-7D9E-4F8E-A8B4-B58853434624}" type="datetimeFigureOut">
              <a:rPr lang="fr-FR" smtClean="0"/>
              <a:t>24/02/2022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F186DF5-C72F-4DC3-A341-215C9A310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5698A2-A0F0-4140-A265-63658D981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55A8-EA5C-40D9-86C5-B28941A5FF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32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CD2E83-A57B-44EF-8D84-5DD239D8A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67057BA-365C-4D4E-9352-274394F78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9B99-7D9E-4F8E-A8B4-B58853434624}" type="datetimeFigureOut">
              <a:rPr lang="fr-FR" smtClean="0"/>
              <a:t>24/02/2022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6871CE-06C2-44F7-91C8-A4BD84142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F91C3E-FD15-43BB-A19B-B817FECCB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55A8-EA5C-40D9-86C5-B28941A5FF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34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527AB8B-76FC-496C-8BF7-3703B2EB1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9B99-7D9E-4F8E-A8B4-B58853434624}" type="datetimeFigureOut">
              <a:rPr lang="fr-FR" smtClean="0"/>
              <a:t>24/02/2022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CB25076-5F9A-4269-ABCB-EFAAF9A7B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165B9B-7260-4EF7-AA1F-70A3098CD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55A8-EA5C-40D9-86C5-B28941A5FF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431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D87A47-C8AA-4A3E-BFB3-E6BA7CE61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EFBAF9-9AE8-4C6F-B014-62498C85E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7460B0-4908-4C66-A0EF-4A87A287F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A8C94E-E497-4D3D-BFD6-61044CB4E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9B99-7D9E-4F8E-A8B4-B58853434624}" type="datetimeFigureOut">
              <a:rPr lang="fr-FR" smtClean="0"/>
              <a:t>24/02/2022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B3B0EE-19C6-4AF3-86FD-3E23E3434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BE563E-90FF-4FE7-9550-151EA3037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55A8-EA5C-40D9-86C5-B28941A5FF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94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5DE4AC-DDDE-45E8-B635-98D0625BA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B48760C-C304-4339-BBA6-D61A7EA6B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D55F35-BBF5-40F2-A1D4-A2D9778A2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22723E6-5A21-4B3F-96B9-59806B39C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9B99-7D9E-4F8E-A8B4-B58853434624}" type="datetimeFigureOut">
              <a:rPr lang="fr-FR" smtClean="0"/>
              <a:t>24/02/2022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5227F6-158E-45AA-A5E1-A66F87F08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E404FC-0E03-4C40-AB62-015E5896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55A8-EA5C-40D9-86C5-B28941A5FF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02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204CC1A-BCD3-478C-AB4D-05B160ECB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A5077D-9C45-4CF3-A758-65C600A3F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3F42F2-EBDB-4587-BC8E-4623F28FCD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E9B99-7D9E-4F8E-A8B4-B58853434624}" type="datetimeFigureOut">
              <a:rPr lang="fr-FR" smtClean="0"/>
              <a:t>24/02/2022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86C0A2-BD5C-4415-88E8-7F86428C7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370242-6395-4275-BEE6-99F92D95E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755A8-EA5C-40D9-86C5-B28941A5FF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37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80A4BC-B351-4DF3-A877-9A8FB6169B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Dépistage du cancer du col utérin / HPV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B86D21F-F979-4B5E-8DBC-58BCC17D5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412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fr-FR" dirty="0"/>
              <a:t>Dr Charlotte VERMERSCH</a:t>
            </a:r>
          </a:p>
          <a:p>
            <a:r>
              <a:rPr lang="fr-FR" dirty="0"/>
              <a:t>Dr Thomas POPOWSKI</a:t>
            </a:r>
          </a:p>
          <a:p>
            <a:endParaRPr lang="fr-FR" dirty="0"/>
          </a:p>
          <a:p>
            <a:r>
              <a:rPr lang="fr-FR" dirty="0"/>
              <a:t>Clinique du Palais, Grasse</a:t>
            </a:r>
          </a:p>
        </p:txBody>
      </p:sp>
    </p:spTree>
    <p:extLst>
      <p:ext uri="{BB962C8B-B14F-4D97-AF65-F5344CB8AC3E}">
        <p14:creationId xmlns:p14="http://schemas.microsoft.com/office/powerpoint/2010/main" val="3318495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61157E-3923-475B-A5F5-710A93E65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vaccination en France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64DAA3-11F4-4B17-BA89-D4712D579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fr-FR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selon l’HAS: </a:t>
            </a:r>
            <a:r>
              <a:rPr lang="fr-FR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couverture vaccinale entre 15 et 18 % parmi ceux en âge d'être vaccinés</a:t>
            </a:r>
          </a:p>
          <a:p>
            <a:endParaRPr lang="fr-FR" b="0" i="1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fr-FR" i="1" dirty="0">
                <a:solidFill>
                  <a:srgbClr val="000000"/>
                </a:solidFill>
                <a:latin typeface="Roboto" panose="02000000000000000000" pitchFamily="2" charset="0"/>
              </a:rPr>
              <a:t>ACTIONS proposées par l’HAS:</a:t>
            </a:r>
          </a:p>
          <a:p>
            <a:pPr lvl="1"/>
            <a:r>
              <a:rPr lang="fr-FR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informations concernant les infections à HPV, le cancer du col utérin et la vaccination anti-HPV</a:t>
            </a:r>
          </a:p>
          <a:p>
            <a:pPr lvl="1"/>
            <a:endParaRPr lang="fr-FR" sz="20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lvl="1"/>
            <a:r>
              <a:rPr lang="fr-FR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en s'appuyant sur les médias</a:t>
            </a:r>
          </a:p>
          <a:p>
            <a:pPr lvl="2"/>
            <a:r>
              <a:rPr lang="fr-FR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site internet dédié, une page Facebook et hashtags Twitter du type #stophpv </a:t>
            </a:r>
          </a:p>
          <a:p>
            <a:pPr lvl="2"/>
            <a:endParaRPr lang="fr-FR" sz="20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lvl="1"/>
            <a:r>
              <a:rPr lang="fr-FR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en recourant massivement à des témoignages de femmes ayant eu un cancer du col ou des lésions précancéreuses</a:t>
            </a:r>
          </a:p>
        </p:txBody>
      </p:sp>
    </p:spTree>
    <p:extLst>
      <p:ext uri="{BB962C8B-B14F-4D97-AF65-F5344CB8AC3E}">
        <p14:creationId xmlns:p14="http://schemas.microsoft.com/office/powerpoint/2010/main" val="3989992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B9174B-3CBB-4972-8E9F-C11AF268E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Prévention secondaire: le dépistage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B4EE5A-A898-40AC-A9E7-B0B2173F2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Le Frottis du col de l&amp;#39;utérus : un examen si simple pour de grands enjeux  de la santé féminine - Santé Tn">
            <a:extLst>
              <a:ext uri="{FF2B5EF4-FFF2-40B4-BE49-F238E27FC236}">
                <a16:creationId xmlns:a16="http://schemas.microsoft.com/office/drawing/2014/main" id="{D26BBBD1-044C-433A-A486-70A1C8D2D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767" y="1825625"/>
            <a:ext cx="5452710" cy="47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3AACFD2-6997-4E1E-BBBA-B38362B5B5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22" t="27799" r="42618" b="40881"/>
          <a:stretch/>
        </p:blipFill>
        <p:spPr>
          <a:xfrm>
            <a:off x="9451501" y="2605692"/>
            <a:ext cx="2547843" cy="252754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65F4897-1587-4F2F-B4E7-275A5D09F7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613" t="55849" r="49481" b="15095"/>
          <a:stretch/>
        </p:blipFill>
        <p:spPr>
          <a:xfrm>
            <a:off x="838200" y="1830857"/>
            <a:ext cx="2681377" cy="442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04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D68EF4-65D4-49A3-9CB9-778D8031D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BBDB08-EA82-48D1-BA66-503E50181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HAS</a:t>
            </a:r>
          </a:p>
          <a:p>
            <a:r>
              <a:rPr lang="fr-FR" dirty="0"/>
              <a:t>Juillet 2019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3E59B76-2CD5-4AAE-8420-AA4FD1767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0"/>
            <a:ext cx="617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787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07FA2F-27DA-438D-AFD6-38B570C3D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3E9E6E-ECEC-4B5B-A0BD-082DB0D48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HAS</a:t>
            </a:r>
          </a:p>
          <a:p>
            <a:r>
              <a:rPr lang="fr-FR" dirty="0"/>
              <a:t>Juillet 2019</a:t>
            </a:r>
          </a:p>
          <a:p>
            <a:endParaRPr lang="fr-FR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723CCAC-1E8D-482E-91E1-031E01232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0"/>
            <a:ext cx="617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292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49ABE8-24E8-4F57-9BFF-0096DE10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Oui mais…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CB3BF6-E935-4733-8611-050650B4F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5887"/>
            <a:ext cx="10515600" cy="4736352"/>
          </a:xfrm>
        </p:spPr>
        <p:txBody>
          <a:bodyPr>
            <a:normAutofit/>
          </a:bodyPr>
          <a:lstStyle/>
          <a:p>
            <a:r>
              <a:rPr lang="fr-FR" dirty="0"/>
              <a:t>Santé publique: étude cout / efficacité</a:t>
            </a:r>
          </a:p>
          <a:p>
            <a:pPr lvl="1"/>
            <a:r>
              <a:rPr lang="fr-FR" sz="2000" dirty="0"/>
              <a:t>Nb de patientes dépistées / nb cas dépistés</a:t>
            </a:r>
          </a:p>
          <a:p>
            <a:endParaRPr lang="fr-FR" sz="2400" dirty="0"/>
          </a:p>
          <a:p>
            <a:r>
              <a:rPr lang="fr-FR" dirty="0"/>
              <a:t>OUI si couverture vaccinale optimale</a:t>
            </a:r>
          </a:p>
          <a:p>
            <a:endParaRPr lang="fr-FR" dirty="0"/>
          </a:p>
          <a:p>
            <a:r>
              <a:rPr lang="fr-FR" dirty="0"/>
              <a:t>Baisse de l’observance de la consultation gynéco annuelle</a:t>
            </a:r>
          </a:p>
          <a:p>
            <a:pPr lvl="1"/>
            <a:r>
              <a:rPr lang="fr-FR" dirty="0"/>
              <a:t>(y a pas </a:t>
            </a:r>
            <a:r>
              <a:rPr lang="fr-FR"/>
              <a:t>que le frottis</a:t>
            </a:r>
            <a:r>
              <a:rPr lang="fr-FR" dirty="0"/>
              <a:t>)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Patientes demandeuses de frottis de dépistage plus rapprochés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5765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DB5A22-39D3-4799-BC10-5D8117238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62551"/>
          </a:xfrm>
        </p:spPr>
        <p:txBody>
          <a:bodyPr>
            <a:normAutofit fontScale="90000"/>
          </a:bodyPr>
          <a:lstStyle/>
          <a:p>
            <a:br>
              <a:rPr lang="fr-FR" b="1" dirty="0">
                <a:solidFill>
                  <a:srgbClr val="7030A0"/>
                </a:solidFill>
              </a:rPr>
            </a:br>
            <a:br>
              <a:rPr lang="fr-FR" b="1" dirty="0">
                <a:solidFill>
                  <a:srgbClr val="7030A0"/>
                </a:solidFill>
              </a:rPr>
            </a:br>
            <a:br>
              <a:rPr lang="fr-FR" b="1" dirty="0">
                <a:solidFill>
                  <a:srgbClr val="7030A0"/>
                </a:solidFill>
              </a:rPr>
            </a:br>
            <a:br>
              <a:rPr lang="fr-FR" b="1" dirty="0">
                <a:solidFill>
                  <a:srgbClr val="7030A0"/>
                </a:solidFill>
              </a:rPr>
            </a:br>
            <a:br>
              <a:rPr lang="fr-FR" b="1" dirty="0">
                <a:solidFill>
                  <a:srgbClr val="7030A0"/>
                </a:solidFill>
              </a:rPr>
            </a:br>
            <a:br>
              <a:rPr lang="fr-FR" b="1" dirty="0">
                <a:solidFill>
                  <a:srgbClr val="7030A0"/>
                </a:solidFill>
              </a:rPr>
            </a:br>
            <a:br>
              <a:rPr lang="fr-FR" b="1" dirty="0">
                <a:solidFill>
                  <a:srgbClr val="7030A0"/>
                </a:solidFill>
              </a:rPr>
            </a:br>
            <a:br>
              <a:rPr lang="fr-FR" b="1" dirty="0">
                <a:solidFill>
                  <a:srgbClr val="7030A0"/>
                </a:solidFill>
              </a:rPr>
            </a:br>
            <a:br>
              <a:rPr lang="fr-FR" dirty="0"/>
            </a:br>
            <a:r>
              <a:rPr lang="fr-FR" b="1" dirty="0">
                <a:solidFill>
                  <a:srgbClr val="7030A0"/>
                </a:solidFill>
              </a:rPr>
              <a:t>Les nouveaux traitements pour les dysplasies de bas grades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4884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AEFB73-D28C-48AA-B6E9-3DCB65F39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fr-FR" sz="3700" dirty="0"/>
              <a:t>Dysplasie de bas grade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388ECE-325B-46B7-A4F1-4D98111CF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fr-FR" sz="2000" dirty="0"/>
              <a:t>Pathologie fréquente et qui régresse spontanément </a:t>
            </a:r>
          </a:p>
          <a:p>
            <a:pPr marL="0" indent="0">
              <a:buNone/>
            </a:pPr>
            <a:r>
              <a:rPr lang="fr-FR" sz="2000" i="1" dirty="0"/>
              <a:t>235000 cytologies anormales et 3500 cancers du col en France</a:t>
            </a:r>
          </a:p>
          <a:p>
            <a:r>
              <a:rPr lang="fr-FR" sz="2000" dirty="0"/>
              <a:t>Traitement quand persistance 18-24 mois par Laser </a:t>
            </a:r>
          </a:p>
          <a:p>
            <a:endParaRPr lang="fr-FR" sz="2000" dirty="0"/>
          </a:p>
          <a:p>
            <a:r>
              <a:rPr lang="fr-FR" sz="2000" b="1" dirty="0"/>
              <a:t>Stress </a:t>
            </a:r>
            <a:r>
              <a:rPr lang="fr-FR" sz="2000" dirty="0"/>
              <a:t>/ Détresse psychologique à long terme </a:t>
            </a:r>
          </a:p>
          <a:p>
            <a:r>
              <a:rPr lang="fr-FR" sz="2000" dirty="0"/>
              <a:t>Impossibilité d’attendre pour certaines!!!   Et possibilité d’aggravation</a:t>
            </a:r>
          </a:p>
          <a:p>
            <a:endParaRPr lang="fr-FR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9E925CF-4514-443A-9CC8-1FD00029FB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41" r="1075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90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F3AEB4-D1C0-4B29-A9C4-5A7BCA2B4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5637" y="793630"/>
            <a:ext cx="5020573" cy="47689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/>
              <a:t>Gel vaginal à base de coriolus versicolor</a:t>
            </a:r>
            <a:br>
              <a:rPr lang="en-US" sz="5000" dirty="0"/>
            </a:br>
            <a:r>
              <a:rPr lang="en-US" sz="5000" dirty="0"/>
              <a:t> </a:t>
            </a:r>
            <a:r>
              <a:rPr lang="fr-FR" sz="2700" b="0" i="0" dirty="0" err="1">
                <a:effectLst/>
                <a:latin typeface="+mn-lt"/>
              </a:rPr>
              <a:t>Niosomes</a:t>
            </a:r>
            <a:r>
              <a:rPr lang="fr-FR" sz="2700" b="0" i="0" dirty="0">
                <a:effectLst/>
                <a:latin typeface="+mn-lt"/>
              </a:rPr>
              <a:t> d’acide hyaluronique, </a:t>
            </a:r>
            <a:r>
              <a:rPr lang="fr-FR" sz="2700" b="0" i="0" dirty="0" err="1">
                <a:effectLst/>
                <a:latin typeface="+mn-lt"/>
              </a:rPr>
              <a:t>niosomes</a:t>
            </a:r>
            <a:r>
              <a:rPr lang="fr-FR" sz="2700" b="0" i="0" dirty="0">
                <a:effectLst/>
                <a:latin typeface="+mn-lt"/>
              </a:rPr>
              <a:t> de </a:t>
            </a:r>
            <a:r>
              <a:rPr lang="el-GR" sz="2700" b="0" i="0" dirty="0">
                <a:effectLst/>
                <a:latin typeface="+mn-lt"/>
              </a:rPr>
              <a:t>β-</a:t>
            </a:r>
            <a:r>
              <a:rPr lang="fr-FR" sz="2700" b="0" i="0" dirty="0">
                <a:effectLst/>
                <a:latin typeface="+mn-lt"/>
              </a:rPr>
              <a:t>glucane, </a:t>
            </a:r>
            <a:r>
              <a:rPr lang="fr-FR" sz="2700" b="0" i="0" dirty="0" err="1">
                <a:effectLst/>
                <a:latin typeface="+mn-lt"/>
              </a:rPr>
              <a:t>phytosomes</a:t>
            </a:r>
            <a:r>
              <a:rPr lang="fr-FR" sz="2700" b="0" i="0" dirty="0">
                <a:effectLst/>
                <a:latin typeface="+mn-lt"/>
              </a:rPr>
              <a:t> de </a:t>
            </a:r>
            <a:r>
              <a:rPr lang="fr-FR" sz="2700" b="0" i="0" dirty="0" err="1">
                <a:effectLst/>
                <a:latin typeface="+mn-lt"/>
              </a:rPr>
              <a:t>Centella</a:t>
            </a:r>
            <a:r>
              <a:rPr lang="fr-FR" sz="2700" b="0" i="0" dirty="0">
                <a:effectLst/>
                <a:latin typeface="+mn-lt"/>
              </a:rPr>
              <a:t> </a:t>
            </a:r>
            <a:r>
              <a:rPr lang="fr-FR" sz="2700" b="0" i="0" dirty="0" err="1">
                <a:effectLst/>
                <a:latin typeface="+mn-lt"/>
              </a:rPr>
              <a:t>asiatica</a:t>
            </a:r>
            <a:r>
              <a:rPr lang="fr-FR" sz="2700" b="0" i="0" dirty="0">
                <a:effectLst/>
                <a:latin typeface="+mn-lt"/>
              </a:rPr>
              <a:t> </a:t>
            </a:r>
            <a:r>
              <a:rPr lang="fr-FR" sz="2700" b="0" i="0" dirty="0" err="1">
                <a:effectLst/>
                <a:latin typeface="+mn-lt"/>
              </a:rPr>
              <a:t>BioEcolia</a:t>
            </a:r>
            <a:r>
              <a:rPr lang="fr-FR" sz="2700" b="0" i="0" dirty="0">
                <a:effectLst/>
                <a:latin typeface="+mn-lt"/>
              </a:rPr>
              <a:t>®, aloe </a:t>
            </a:r>
            <a:r>
              <a:rPr lang="fr-FR" sz="2700" b="0" i="0" dirty="0" err="1">
                <a:effectLst/>
                <a:latin typeface="+mn-lt"/>
              </a:rPr>
              <a:t>vera</a:t>
            </a:r>
            <a:r>
              <a:rPr lang="fr-FR" sz="2700" b="0" i="0" dirty="0">
                <a:effectLst/>
                <a:latin typeface="+mn-lt"/>
              </a:rPr>
              <a:t>, </a:t>
            </a:r>
            <a:r>
              <a:rPr lang="fr-FR" sz="2700" b="0" i="0" dirty="0" err="1">
                <a:effectLst/>
                <a:latin typeface="+mn-lt"/>
              </a:rPr>
              <a:t>coriolus</a:t>
            </a:r>
            <a:r>
              <a:rPr lang="fr-FR" sz="2700" b="0" i="0" dirty="0">
                <a:effectLst/>
                <a:latin typeface="+mn-lt"/>
              </a:rPr>
              <a:t> </a:t>
            </a:r>
            <a:r>
              <a:rPr lang="fr-FR" sz="2700" b="0" i="0" dirty="0" err="1">
                <a:effectLst/>
                <a:latin typeface="+mn-lt"/>
              </a:rPr>
              <a:t>versicolor</a:t>
            </a:r>
            <a:r>
              <a:rPr lang="fr-FR" sz="2700" b="0" i="0" dirty="0">
                <a:effectLst/>
                <a:latin typeface="+mn-lt"/>
              </a:rPr>
              <a:t>, </a:t>
            </a:r>
            <a:r>
              <a:rPr lang="fr-FR" sz="2700" b="0" i="0" dirty="0">
                <a:solidFill>
                  <a:srgbClr val="3C3C3C"/>
                </a:solidFill>
                <a:effectLst/>
                <a:latin typeface="+mn-lt"/>
              </a:rPr>
              <a:t>extrait </a:t>
            </a:r>
            <a:r>
              <a:rPr lang="fr-FR" sz="2400" b="0" i="0" dirty="0">
                <a:solidFill>
                  <a:srgbClr val="3C3C3C"/>
                </a:solidFill>
                <a:effectLst/>
                <a:latin typeface="Poppins" panose="00000500000000000000" pitchFamily="2" charset="0"/>
              </a:rPr>
              <a:t>de Neem.</a:t>
            </a:r>
            <a:endParaRPr lang="en-US" sz="5000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8469122-0D72-408A-9F6F-49B64E550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2425"/>
          <a:stretch/>
        </p:blipFill>
        <p:spPr>
          <a:xfrm>
            <a:off x="1" y="10"/>
            <a:ext cx="6607833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80939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847DC1-7E10-491B-B63D-D568B11BC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anchor="t">
            <a:normAutofit/>
          </a:bodyPr>
          <a:lstStyle/>
          <a:p>
            <a:r>
              <a:rPr lang="fr-FR" dirty="0"/>
              <a:t>COLPOFIX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608DBA-B2EA-45A4-A54C-E38F17F47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3384000" cy="3844800"/>
          </a:xfrm>
        </p:spPr>
        <p:txBody>
          <a:bodyPr>
            <a:normAutofit/>
          </a:bodyPr>
          <a:lstStyle/>
          <a:p>
            <a:r>
              <a:rPr lang="fr-FR" sz="2400" b="0" i="0" dirty="0">
                <a:solidFill>
                  <a:schemeClr val="tx1">
                    <a:alpha val="60000"/>
                  </a:schemeClr>
                </a:solidFill>
                <a:effectLst/>
              </a:rPr>
              <a:t>Eau, sorbitol, </a:t>
            </a:r>
            <a:r>
              <a:rPr lang="fr-FR" sz="2400" b="0" i="0" dirty="0" err="1">
                <a:solidFill>
                  <a:schemeClr val="tx1">
                    <a:alpha val="60000"/>
                  </a:schemeClr>
                </a:solidFill>
                <a:effectLst/>
              </a:rPr>
              <a:t>carboxyméthyl</a:t>
            </a:r>
            <a:r>
              <a:rPr lang="fr-FR" sz="2400" b="0" i="0" dirty="0">
                <a:solidFill>
                  <a:schemeClr val="tx1">
                    <a:alpha val="60000"/>
                  </a:schemeClr>
                </a:solidFill>
                <a:effectLst/>
              </a:rPr>
              <a:t> bêta-</a:t>
            </a:r>
            <a:r>
              <a:rPr lang="fr-FR" sz="2400" b="0" i="0" dirty="0" err="1">
                <a:solidFill>
                  <a:schemeClr val="tx1">
                    <a:alpha val="60000"/>
                  </a:schemeClr>
                </a:solidFill>
                <a:effectLst/>
              </a:rPr>
              <a:t>glucan</a:t>
            </a:r>
            <a:r>
              <a:rPr lang="fr-FR" sz="2400" b="0" i="0" dirty="0">
                <a:solidFill>
                  <a:schemeClr val="tx1">
                    <a:alpha val="60000"/>
                  </a:schemeClr>
                </a:solidFill>
                <a:effectLst/>
              </a:rPr>
              <a:t>, polymère acrylique réticulé (</a:t>
            </a:r>
            <a:r>
              <a:rPr lang="fr-FR" sz="2400" b="0" i="0" dirty="0" err="1">
                <a:solidFill>
                  <a:schemeClr val="tx1">
                    <a:alpha val="60000"/>
                  </a:schemeClr>
                </a:solidFill>
                <a:effectLst/>
              </a:rPr>
              <a:t>polycarbophile</a:t>
            </a:r>
            <a:r>
              <a:rPr lang="fr-FR" sz="2400" b="0" i="0" dirty="0">
                <a:solidFill>
                  <a:schemeClr val="tx1">
                    <a:alpha val="60000"/>
                  </a:schemeClr>
                </a:solidFill>
                <a:effectLst/>
              </a:rPr>
              <a:t>), </a:t>
            </a:r>
            <a:r>
              <a:rPr lang="fr-FR" sz="2400" b="0" i="0" dirty="0" err="1">
                <a:solidFill>
                  <a:schemeClr val="tx1">
                    <a:alpha val="60000"/>
                  </a:schemeClr>
                </a:solidFill>
                <a:effectLst/>
              </a:rPr>
              <a:t>imidazolidinyl</a:t>
            </a:r>
            <a:r>
              <a:rPr lang="fr-FR" sz="2400" b="0" i="0" dirty="0">
                <a:solidFill>
                  <a:schemeClr val="tx1">
                    <a:alpha val="60000"/>
                  </a:schemeClr>
                </a:solidFill>
                <a:effectLst/>
              </a:rPr>
              <a:t> urée, </a:t>
            </a:r>
            <a:r>
              <a:rPr lang="fr-FR" sz="2400" b="0" i="0" dirty="0" err="1">
                <a:solidFill>
                  <a:schemeClr val="tx1">
                    <a:alpha val="60000"/>
                  </a:schemeClr>
                </a:solidFill>
                <a:effectLst/>
              </a:rPr>
              <a:t>déhydroacétate</a:t>
            </a:r>
            <a:r>
              <a:rPr lang="fr-FR" sz="2400" b="0" i="0" dirty="0">
                <a:solidFill>
                  <a:schemeClr val="tx1">
                    <a:alpha val="60000"/>
                  </a:schemeClr>
                </a:solidFill>
                <a:effectLst/>
              </a:rPr>
              <a:t> de sodium.</a:t>
            </a:r>
          </a:p>
          <a:p>
            <a:endParaRPr lang="fr-FR" sz="2000" dirty="0">
              <a:solidFill>
                <a:schemeClr val="tx1">
                  <a:alpha val="60000"/>
                </a:schemeClr>
              </a:solidFill>
              <a:latin typeface="Poppins" panose="020B0502040204020203" pitchFamily="2" charset="0"/>
            </a:endParaRPr>
          </a:p>
          <a:p>
            <a:endParaRPr lang="fr-FR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3BF767D-B9BD-43C8-8A6A-FDBE81F93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614" y="643469"/>
            <a:ext cx="5571062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9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51068B-D54C-4FDB-AAD0-62334217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68" y="-3629"/>
            <a:ext cx="4401521" cy="6023113"/>
          </a:xfrm>
        </p:spPr>
        <p:txBody>
          <a:bodyPr anchor="t">
            <a:normAutofit/>
          </a:bodyPr>
          <a:lstStyle/>
          <a:p>
            <a:pPr algn="ctr"/>
            <a:r>
              <a:rPr lang="fr-FR" sz="2000" b="1" dirty="0">
                <a:latin typeface="+mn-lt"/>
              </a:rPr>
              <a:t>Avantages </a:t>
            </a:r>
            <a:br>
              <a:rPr lang="fr-FR" sz="2000" dirty="0">
                <a:latin typeface="+mn-lt"/>
              </a:rPr>
            </a:br>
            <a:br>
              <a:rPr lang="fr-FR" sz="2000" dirty="0">
                <a:latin typeface="+mn-lt"/>
              </a:rPr>
            </a:br>
            <a:r>
              <a:rPr lang="fr-FR" sz="2000" dirty="0">
                <a:latin typeface="+mn-lt"/>
              </a:rPr>
              <a:t>Innocuité</a:t>
            </a:r>
            <a:br>
              <a:rPr lang="fr-FR" sz="2000" dirty="0">
                <a:latin typeface="+mn-lt"/>
              </a:rPr>
            </a:br>
            <a:r>
              <a:rPr lang="fr-FR" sz="2000" dirty="0">
                <a:latin typeface="+mn-lt"/>
              </a:rPr>
              <a:t> </a:t>
            </a:r>
            <a:br>
              <a:rPr lang="fr-FR" sz="2000" dirty="0">
                <a:latin typeface="+mn-lt"/>
              </a:rPr>
            </a:br>
            <a:r>
              <a:rPr lang="fr-FR" sz="2000" dirty="0">
                <a:latin typeface="+mn-lt"/>
              </a:rPr>
              <a:t>Augmentation clairance virale </a:t>
            </a:r>
            <a:br>
              <a:rPr lang="fr-FR" sz="2000" dirty="0">
                <a:latin typeface="+mn-lt"/>
              </a:rPr>
            </a:br>
            <a:r>
              <a:rPr lang="fr-FR" sz="2000" dirty="0">
                <a:latin typeface="+mn-lt"/>
              </a:rPr>
              <a:t>Hydratation, régénération tissulaire et équilibre du microbiote vaginal</a:t>
            </a:r>
            <a:br>
              <a:rPr lang="fr-FR" sz="2000" dirty="0">
                <a:latin typeface="+mn-lt"/>
              </a:rPr>
            </a:br>
            <a:br>
              <a:rPr lang="fr-FR" sz="2000" dirty="0">
                <a:latin typeface="+mn-lt"/>
              </a:rPr>
            </a:br>
            <a:r>
              <a:rPr lang="fr-FR" sz="2000" dirty="0">
                <a:latin typeface="+mn-lt"/>
              </a:rPr>
              <a:t>Diminution du stress</a:t>
            </a:r>
            <a:br>
              <a:rPr lang="fr-FR" sz="2000" dirty="0">
                <a:latin typeface="+mn-lt"/>
              </a:rPr>
            </a:br>
            <a:r>
              <a:rPr lang="fr-FR" sz="2000" dirty="0">
                <a:latin typeface="+mn-lt"/>
              </a:rPr>
              <a:t>Satisfaction des patientes et forte observance du traitement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13E863-B937-4CB5-B3BB-66C435C81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3" y="160619"/>
            <a:ext cx="5190305" cy="402175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fr-FR" sz="2200" dirty="0"/>
              <a:t> </a:t>
            </a:r>
            <a:r>
              <a:rPr lang="fr-FR" sz="2000" dirty="0"/>
              <a:t> </a:t>
            </a:r>
            <a:r>
              <a:rPr lang="fr-FR" sz="2000" b="1" dirty="0"/>
              <a:t>Inconvénients </a:t>
            </a:r>
          </a:p>
          <a:p>
            <a:pPr marL="0" indent="0" algn="ctr">
              <a:buNone/>
            </a:pPr>
            <a:endParaRPr lang="fr-FR" sz="2000" dirty="0"/>
          </a:p>
          <a:p>
            <a:pPr marL="0" indent="0" algn="ctr">
              <a:buNone/>
            </a:pPr>
            <a:r>
              <a:rPr lang="fr-FR" sz="2000" dirty="0"/>
              <a:t>6 mois de traitements </a:t>
            </a:r>
          </a:p>
          <a:p>
            <a:pPr marL="0" indent="0" algn="ctr">
              <a:buNone/>
            </a:pPr>
            <a:endParaRPr lang="fr-FR" sz="2000" dirty="0"/>
          </a:p>
          <a:p>
            <a:pPr marL="0" indent="0" algn="ctr">
              <a:buNone/>
            </a:pPr>
            <a:r>
              <a:rPr lang="fr-FR" sz="2000" dirty="0"/>
              <a:t>Prix !! ( 57euros les 21 doses/ 23euros le spray)</a:t>
            </a:r>
          </a:p>
          <a:p>
            <a:pPr marL="0" indent="0" algn="ctr">
              <a:buNone/>
            </a:pPr>
            <a:r>
              <a:rPr lang="fr-FR" sz="2000" dirty="0"/>
              <a:t>Manque d’études en France </a:t>
            </a:r>
          </a:p>
          <a:p>
            <a:pPr marL="0" indent="0" algn="ctr">
              <a:buNone/>
            </a:pPr>
            <a:r>
              <a:rPr lang="fr-FR" sz="2000" dirty="0"/>
              <a:t>Pas de recommandation </a:t>
            </a:r>
          </a:p>
          <a:p>
            <a:pPr marL="0" indent="0">
              <a:buNone/>
            </a:pPr>
            <a:endParaRPr lang="fr-FR" sz="2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95DE986-27F5-4573-84AC-59DF0173A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81" y="3389140"/>
            <a:ext cx="5026025" cy="358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11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32B611-46FF-4641-A31A-08602546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/>
          <a:lstStyle/>
          <a:p>
            <a:r>
              <a:rPr lang="fr-FR" dirty="0">
                <a:solidFill>
                  <a:srgbClr val="555555"/>
                </a:solidFill>
                <a:latin typeface="helvetica neue"/>
              </a:rPr>
              <a:t>Les P</a:t>
            </a:r>
            <a:r>
              <a:rPr lang="fr-FR" b="0" i="0" dirty="0">
                <a:solidFill>
                  <a:srgbClr val="555555"/>
                </a:solidFill>
                <a:effectLst/>
                <a:latin typeface="helvetica neue"/>
              </a:rPr>
              <a:t>apillomavirus (HPV)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6CB6ED-80BB-4463-9BCF-056C97F51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virus très contagieux (préservatifs inefficaces)</a:t>
            </a:r>
          </a:p>
          <a:p>
            <a:r>
              <a:rPr lang="fr-FR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Résistants, mais la plupart du temps inoffensifs</a:t>
            </a:r>
          </a:p>
          <a:p>
            <a:r>
              <a:rPr lang="fr-FR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touchent les femmes ET les hommes</a:t>
            </a:r>
          </a:p>
          <a:p>
            <a:r>
              <a:rPr lang="fr-FR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dans toutes les régions du monde</a:t>
            </a:r>
          </a:p>
          <a:p>
            <a:r>
              <a:rPr lang="fr-FR" b="1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plusieurs types de HPV</a:t>
            </a:r>
            <a:r>
              <a:rPr lang="fr-FR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fr-FR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r-FR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nfectent la peau ou les muqueuses : </a:t>
            </a:r>
          </a:p>
          <a:p>
            <a:pPr lvl="1"/>
            <a:r>
              <a:rPr lang="fr-FR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 organes génitaux internes et externes, la région anale</a:t>
            </a:r>
          </a:p>
          <a:p>
            <a:pPr lvl="1"/>
            <a:r>
              <a:rPr lang="fr-FR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certaines parties de la peau ou encore la bouche.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499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flet lumineux sur un objectif">
            <a:extLst>
              <a:ext uri="{FF2B5EF4-FFF2-40B4-BE49-F238E27FC236}">
                <a16:creationId xmlns:a16="http://schemas.microsoft.com/office/drawing/2014/main" id="{7A1C6607-152D-4880-BFFE-402A923D05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46" r="23298" b="564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D2BAF0A-D9E9-42B5-B4B3-48ABE6C28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Laser au cabinet </a:t>
            </a:r>
          </a:p>
        </p:txBody>
      </p:sp>
    </p:spTree>
    <p:extLst>
      <p:ext uri="{BB962C8B-B14F-4D97-AF65-F5344CB8AC3E}">
        <p14:creationId xmlns:p14="http://schemas.microsoft.com/office/powerpoint/2010/main" val="2160246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503D792-AED9-4415-8F7F-FF77037F4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3463" y="2846895"/>
            <a:ext cx="4304553" cy="339605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511EFFA-4D32-4070-8AD8-72F750A28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2647" y="0"/>
            <a:ext cx="4572000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C38D613-A272-42DD-9AFA-AAC396884ABE}"/>
              </a:ext>
            </a:extLst>
          </p:cNvPr>
          <p:cNvSpPr txBox="1"/>
          <p:nvPr/>
        </p:nvSpPr>
        <p:spPr>
          <a:xfrm>
            <a:off x="8222649" y="1854200"/>
            <a:ext cx="37153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Avantages</a:t>
            </a:r>
          </a:p>
          <a:p>
            <a:endParaRPr lang="fr-FR" u="sng" dirty="0"/>
          </a:p>
          <a:p>
            <a:r>
              <a:rPr lang="fr-FR" dirty="0"/>
              <a:t>Au cabinet </a:t>
            </a:r>
          </a:p>
          <a:p>
            <a:r>
              <a:rPr lang="fr-FR" dirty="0"/>
              <a:t>Sous AL ( tampon Emla ) ou rien </a:t>
            </a:r>
          </a:p>
          <a:p>
            <a:r>
              <a:rPr lang="fr-FR" dirty="0"/>
              <a:t>1 seule séance</a:t>
            </a:r>
          </a:p>
          <a:p>
            <a:r>
              <a:rPr lang="fr-FR" dirty="0"/>
              <a:t>Pas de douleur </a:t>
            </a:r>
          </a:p>
          <a:p>
            <a:r>
              <a:rPr lang="fr-FR" dirty="0"/>
              <a:t>Pas besoin d’arrêt de travail </a:t>
            </a:r>
          </a:p>
          <a:p>
            <a:endParaRPr lang="fr-FR" dirty="0"/>
          </a:p>
          <a:p>
            <a:r>
              <a:rPr lang="fr-FR" u="sng" dirty="0"/>
              <a:t>Inconvénients </a:t>
            </a:r>
          </a:p>
          <a:p>
            <a:endParaRPr lang="fr-FR" u="sng" dirty="0"/>
          </a:p>
          <a:p>
            <a:r>
              <a:rPr lang="fr-FR" dirty="0"/>
              <a:t>Pertes vaginales pendant 1 semaine</a:t>
            </a:r>
          </a:p>
          <a:p>
            <a:r>
              <a:rPr lang="fr-FR" dirty="0"/>
              <a:t>Prix du matériel et pour les patientes </a:t>
            </a:r>
          </a:p>
          <a:p>
            <a:r>
              <a:rPr lang="fr-FR" dirty="0"/>
              <a:t>Besoin aspirateur de fumée </a:t>
            </a:r>
          </a:p>
          <a:p>
            <a:r>
              <a:rPr lang="fr-FR" dirty="0"/>
              <a:t>Traitement destructeur </a:t>
            </a:r>
          </a:p>
          <a:p>
            <a:r>
              <a:rPr lang="fr-FR" dirty="0"/>
              <a:t>Pas d’anatomopathologie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0677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CC3F80-9F63-4D10-BAF4-D4F20B88C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5D177D-E62F-4DC6-AEDC-36423CC5B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100" y="2832099"/>
            <a:ext cx="10172700" cy="3344863"/>
          </a:xfrm>
        </p:spPr>
        <p:txBody>
          <a:bodyPr/>
          <a:lstStyle/>
          <a:p>
            <a:r>
              <a:rPr lang="fr-FR" dirty="0"/>
              <a:t>Les nouvelles reco… </a:t>
            </a:r>
            <a:r>
              <a:rPr lang="fr-FR" b="1" dirty="0"/>
              <a:t>OUI </a:t>
            </a:r>
          </a:p>
          <a:p>
            <a:r>
              <a:rPr lang="fr-FR" b="1" dirty="0"/>
              <a:t>Mais</a:t>
            </a:r>
            <a:r>
              <a:rPr lang="fr-FR" dirty="0"/>
              <a:t> prendre en compte les patientes </a:t>
            </a:r>
          </a:p>
          <a:p>
            <a:r>
              <a:rPr lang="fr-FR" dirty="0"/>
              <a:t>Leurs </a:t>
            </a:r>
            <a:r>
              <a:rPr lang="fr-FR" dirty="0" err="1"/>
              <a:t>atcds</a:t>
            </a:r>
            <a:r>
              <a:rPr lang="fr-FR" dirty="0"/>
              <a:t> (</a:t>
            </a:r>
            <a:r>
              <a:rPr lang="fr-FR" dirty="0" err="1"/>
              <a:t>immunodepression</a:t>
            </a:r>
            <a:r>
              <a:rPr lang="fr-FR" dirty="0"/>
              <a:t>, histoire personnelle, âge des premiers rapports sexuels) et leurs caractères( stress….)</a:t>
            </a:r>
          </a:p>
          <a:p>
            <a:r>
              <a:rPr lang="fr-FR" dirty="0"/>
              <a:t>VACCINER ++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1554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3FF827-9D51-4DAE-90DF-4CD59E6BD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1240" y="733053"/>
            <a:ext cx="6984586" cy="1395835"/>
          </a:xfrm>
        </p:spPr>
        <p:txBody>
          <a:bodyPr>
            <a:normAutofit/>
          </a:bodyPr>
          <a:lstStyle/>
          <a:p>
            <a:r>
              <a:rPr lang="fr-FR" sz="3700" dirty="0"/>
              <a:t>Merci pour votre écoute </a:t>
            </a:r>
            <a:br>
              <a:rPr lang="fr-FR" sz="3700" dirty="0"/>
            </a:br>
            <a:r>
              <a:rPr lang="fr-FR" sz="3700" dirty="0"/>
              <a:t>et place aux questions!!</a:t>
            </a:r>
          </a:p>
        </p:txBody>
      </p:sp>
      <p:pic>
        <p:nvPicPr>
          <p:cNvPr id="4" name="Image 3" descr="Une image contenant texte, plante, villégiature&#10;&#10;Description générée automatiquement">
            <a:extLst>
              <a:ext uri="{FF2B5EF4-FFF2-40B4-BE49-F238E27FC236}">
                <a16:creationId xmlns:a16="http://schemas.microsoft.com/office/drawing/2014/main" id="{86DBD08B-8F1E-4066-8761-FA761508E4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8" r="5107"/>
          <a:stretch/>
        </p:blipFill>
        <p:spPr>
          <a:xfrm>
            <a:off x="1" y="2"/>
            <a:ext cx="4911239" cy="4175183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DD37E0-24A2-4D3B-8E33-8FCBBCE51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9913" y="3091738"/>
            <a:ext cx="5259714" cy="1395835"/>
          </a:xfrm>
        </p:spPr>
        <p:txBody>
          <a:bodyPr anchor="t">
            <a:normAutofit/>
          </a:bodyPr>
          <a:lstStyle/>
          <a:p>
            <a:r>
              <a:rPr lang="fr-FR" sz="2400" dirty="0"/>
              <a:t>Charlotte Vermersch 06 16 50 06 28</a:t>
            </a:r>
          </a:p>
          <a:p>
            <a:r>
              <a:rPr lang="fr-FR" sz="2400" dirty="0"/>
              <a:t>Thomas Popowski 06 62 77 75 94</a:t>
            </a:r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07624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AC6771-FF75-486F-A9C9-84A681A49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2739"/>
          </a:xfrm>
        </p:spPr>
        <p:txBody>
          <a:bodyPr/>
          <a:lstStyle/>
          <a:p>
            <a:r>
              <a:rPr lang="fr-FR" dirty="0">
                <a:latin typeface="+mn-lt"/>
              </a:rPr>
              <a:t>Infection à HPV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FE2216-1DE8-4A49-A6F8-579DD505A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156" y="1457864"/>
            <a:ext cx="11688792" cy="5149970"/>
          </a:xfrm>
        </p:spPr>
        <p:txBody>
          <a:bodyPr>
            <a:noAutofit/>
          </a:bodyPr>
          <a:lstStyle/>
          <a:p>
            <a:r>
              <a:rPr lang="fr-FR" sz="2000" b="0" i="0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Fréquente: 80% des femmes et des hommes y seront exposés au cours de leur vie</a:t>
            </a:r>
          </a:p>
          <a:p>
            <a:pPr marL="0" indent="0">
              <a:buNone/>
            </a:pPr>
            <a:endParaRPr lang="fr-FR" sz="2000" b="0" i="0" dirty="0">
              <a:solidFill>
                <a:srgbClr val="000000"/>
              </a:solidFill>
              <a:effectLst/>
              <a:cs typeface="Calibri" panose="020F0502020204030204" pitchFamily="34" charset="0"/>
            </a:endParaRPr>
          </a:p>
          <a:p>
            <a:r>
              <a:rPr lang="fr-FR" sz="2000" b="0" i="0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dans 90% des cas, le système immunitaire permet d’éliminer le virus en moins de 2 ans.</a:t>
            </a:r>
          </a:p>
          <a:p>
            <a:endParaRPr lang="fr-FR" sz="2000" b="0" i="0" dirty="0">
              <a:solidFill>
                <a:srgbClr val="000000"/>
              </a:solidFill>
              <a:effectLst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2000" b="0" i="0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On distingue: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fr-FR" sz="2000" b="0" i="0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les HPV à tropisme cutané: à l’origine de tumeurs bénignes comme les verrues plantaires*</a:t>
            </a:r>
          </a:p>
          <a:p>
            <a:pPr lvl="1" algn="just" fontAlgn="base"/>
            <a:r>
              <a:rPr lang="fr-FR" sz="1600" b="0" i="0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mais aussi favoriser certaines tumeurs malignes tel que le carcinome spinocellulaire </a:t>
            </a:r>
            <a:endParaRPr lang="fr-FR" sz="2000" b="0" i="0" dirty="0">
              <a:solidFill>
                <a:srgbClr val="000000"/>
              </a:solidFill>
              <a:effectLst/>
              <a:cs typeface="Calibri" panose="020F050202020403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fr-FR" sz="2000" b="0" i="0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les HPV à tropisme muqueux : infectent les cellules épithéliales des muqueuses génitales et orales. On les sépare en deux sous-groupes :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fr-FR" sz="2000" b="0" i="0" dirty="0">
              <a:solidFill>
                <a:srgbClr val="000000"/>
              </a:solidFill>
              <a:effectLst/>
              <a:cs typeface="Calibri" panose="020F0502020204030204" pitchFamily="34" charset="0"/>
            </a:endParaRP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fr-FR" sz="2000" b="0" i="0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HPV à bas risque cancérogène</a:t>
            </a:r>
          </a:p>
          <a:p>
            <a:pPr marL="1200150" lvl="2" indent="-285750" algn="just" fontAlgn="base"/>
            <a:r>
              <a:rPr lang="fr-FR" sz="1600" b="0" i="0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peut provoquer l’apparition de condylomes. Celles-ci peuvent être invalidantes et nécessiter un traitement long et récidiver fréquemment.</a:t>
            </a:r>
          </a:p>
          <a:p>
            <a:pPr marL="1200150" lvl="2" indent="-285750" algn="just" fontAlgn="base"/>
            <a:endParaRPr lang="fr-FR" sz="1600" b="0" i="0" dirty="0">
              <a:solidFill>
                <a:srgbClr val="000000"/>
              </a:solidFill>
              <a:effectLst/>
              <a:cs typeface="Calibri" panose="020F0502020204030204" pitchFamily="34" charset="0"/>
            </a:endParaRP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fr-FR" sz="2000" b="0" i="0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HPV à haut risque cancérogène (HPV </a:t>
            </a:r>
            <a:r>
              <a:rPr lang="fr-FR" sz="2000" b="1" i="0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16, 18</a:t>
            </a:r>
            <a:r>
              <a:rPr lang="fr-FR" sz="2000" b="0" i="0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, 31, 33, 45, 52, 58)</a:t>
            </a:r>
            <a:endParaRPr lang="fr-FR" sz="20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379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22B0B0-8A31-43FD-B7BC-094D8F819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France, chaque année…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FA6F28-F59E-42CD-BB04-E2791054E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1" cy="4351338"/>
          </a:xfrm>
        </p:spPr>
        <p:txBody>
          <a:bodyPr>
            <a:normAutofit lnSpcReduction="10000"/>
          </a:bodyPr>
          <a:lstStyle/>
          <a:p>
            <a:r>
              <a:rPr lang="fr-FR" b="0" i="0" dirty="0">
                <a:effectLst/>
                <a:latin typeface="Roboto" panose="02000000000000000000" pitchFamily="2" charset="0"/>
              </a:rPr>
              <a:t>&gt; 6000 nouveaux cas de cancers à HPV</a:t>
            </a:r>
          </a:p>
          <a:p>
            <a:endParaRPr lang="fr-FR" b="0" i="0" dirty="0">
              <a:effectLst/>
              <a:latin typeface="Roboto" panose="02000000000000000000" pitchFamily="2" charset="0"/>
            </a:endParaRPr>
          </a:p>
          <a:p>
            <a:r>
              <a:rPr lang="fr-FR" b="0" i="0" dirty="0">
                <a:effectLst/>
                <a:latin typeface="Roboto" panose="02000000000000000000" pitchFamily="2" charset="0"/>
              </a:rPr>
              <a:t>essentiellement chez les femmes</a:t>
            </a:r>
          </a:p>
          <a:p>
            <a:pPr lvl="1"/>
            <a:r>
              <a:rPr lang="fr-FR" b="0" i="0" dirty="0">
                <a:effectLst/>
                <a:latin typeface="Roboto" panose="02000000000000000000" pitchFamily="2" charset="0"/>
              </a:rPr>
              <a:t>environ 4 580 nouveaux cancers du col </a:t>
            </a:r>
          </a:p>
          <a:p>
            <a:pPr lvl="1"/>
            <a:r>
              <a:rPr lang="fr-FR" b="0" i="0" dirty="0">
                <a:effectLst/>
                <a:latin typeface="Roboto" panose="02000000000000000000" pitchFamily="2" charset="0"/>
              </a:rPr>
              <a:t>mais également</a:t>
            </a:r>
            <a:r>
              <a:rPr lang="fr-FR" dirty="0">
                <a:latin typeface="Roboto" panose="02000000000000000000" pitchFamily="2" charset="0"/>
              </a:rPr>
              <a:t> </a:t>
            </a:r>
            <a:r>
              <a:rPr lang="fr-FR" b="0" i="0" dirty="0">
                <a:effectLst/>
                <a:latin typeface="Roboto" panose="02000000000000000000" pitchFamily="2" charset="0"/>
              </a:rPr>
              <a:t>de la vulve, du vagin, de l'anus ou de la sphère ORL</a:t>
            </a:r>
          </a:p>
          <a:p>
            <a:pPr lvl="1"/>
            <a:endParaRPr lang="fr-FR" b="0" i="0" dirty="0">
              <a:effectLst/>
              <a:latin typeface="Roboto" panose="02000000000000000000" pitchFamily="2" charset="0"/>
            </a:endParaRPr>
          </a:p>
          <a:p>
            <a:r>
              <a:rPr lang="fr-FR" b="0" i="0" dirty="0">
                <a:effectLst/>
                <a:latin typeface="Roboto" panose="02000000000000000000" pitchFamily="2" charset="0"/>
              </a:rPr>
              <a:t>mais aussi chez les hommes</a:t>
            </a:r>
          </a:p>
          <a:p>
            <a:pPr lvl="1"/>
            <a:r>
              <a:rPr lang="fr-FR" b="0" i="0" dirty="0">
                <a:effectLst/>
                <a:latin typeface="Roboto" panose="02000000000000000000" pitchFamily="2" charset="0"/>
              </a:rPr>
              <a:t>cancers de l'oropharynx, de l'anus ou du pénis</a:t>
            </a:r>
          </a:p>
          <a:p>
            <a:endParaRPr lang="fr-FR" b="0" i="0" dirty="0">
              <a:effectLst/>
              <a:latin typeface="Roboto" panose="02000000000000000000" pitchFamily="2" charset="0"/>
            </a:endParaRPr>
          </a:p>
          <a:p>
            <a:r>
              <a:rPr lang="fr-FR" b="0" i="0" dirty="0">
                <a:effectLst/>
                <a:latin typeface="Roboto" panose="02000000000000000000" pitchFamily="2" charset="0"/>
              </a:rPr>
              <a:t>100 000 personnes atteintes de condylomes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5726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CC5847-C478-49F8-9456-185D9F9AE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07142"/>
          </a:xfrm>
        </p:spPr>
        <p:txBody>
          <a:bodyPr>
            <a:noAutofit/>
          </a:bodyPr>
          <a:lstStyle/>
          <a:p>
            <a:pPr algn="l"/>
            <a:r>
              <a:rPr lang="fr-FR" sz="2400" b="1" dirty="0">
                <a:solidFill>
                  <a:srgbClr val="212529"/>
                </a:solidFill>
                <a:latin typeface="Open Sans" panose="020B0604020202020204" pitchFamily="34" charset="0"/>
              </a:rPr>
              <a:t>D</a:t>
            </a:r>
            <a:r>
              <a:rPr lang="fr-FR" sz="2400" b="1" i="0" dirty="0">
                <a:solidFill>
                  <a:srgbClr val="212529"/>
                </a:solidFill>
                <a:effectLst/>
                <a:latin typeface="Open Sans" panose="020B0604020202020204" pitchFamily="34" charset="0"/>
              </a:rPr>
              <a:t>émarche globale intégrant 3 niveaux de prévention :</a:t>
            </a:r>
            <a:br>
              <a:rPr lang="fr-FR" sz="2400" b="1" i="0" dirty="0">
                <a:solidFill>
                  <a:srgbClr val="212529"/>
                </a:solidFill>
                <a:effectLst/>
                <a:latin typeface="Open Sans" panose="020B0604020202020204" pitchFamily="34" charset="0"/>
              </a:rPr>
            </a:br>
            <a:br>
              <a:rPr lang="fr-FR" sz="2400" b="0" i="0" dirty="0">
                <a:solidFill>
                  <a:srgbClr val="212529"/>
                </a:solidFill>
                <a:effectLst/>
                <a:latin typeface="Open Sans" panose="020B0604020202020204" pitchFamily="34" charset="0"/>
              </a:rPr>
            </a:br>
            <a:r>
              <a:rPr lang="fr-FR" sz="2400" b="0" i="0" dirty="0">
                <a:solidFill>
                  <a:srgbClr val="212529"/>
                </a:solidFill>
                <a:effectLst/>
                <a:latin typeface="Open Sans" panose="020B0604020202020204" pitchFamily="34" charset="0"/>
              </a:rPr>
              <a:t>Primaire : vaccination anti HPV.</a:t>
            </a:r>
            <a:br>
              <a:rPr lang="fr-FR" sz="2400" b="0" i="0" dirty="0">
                <a:solidFill>
                  <a:srgbClr val="212529"/>
                </a:solidFill>
                <a:effectLst/>
                <a:latin typeface="Open Sans" panose="020B0604020202020204" pitchFamily="34" charset="0"/>
              </a:rPr>
            </a:br>
            <a:r>
              <a:rPr lang="fr-FR" sz="2400" b="0" i="0" dirty="0">
                <a:solidFill>
                  <a:srgbClr val="212529"/>
                </a:solidFill>
                <a:effectLst/>
                <a:latin typeface="Open Sans" panose="020B0604020202020204" pitchFamily="34" charset="0"/>
              </a:rPr>
              <a:t>Secondaire : le dépistage.</a:t>
            </a:r>
            <a:br>
              <a:rPr lang="fr-FR" sz="2400" b="0" i="0" dirty="0">
                <a:solidFill>
                  <a:srgbClr val="212529"/>
                </a:solidFill>
                <a:effectLst/>
                <a:latin typeface="Open Sans" panose="020B0604020202020204" pitchFamily="34" charset="0"/>
              </a:rPr>
            </a:br>
            <a:r>
              <a:rPr lang="fr-FR" sz="2400" b="0" i="0" dirty="0">
                <a:solidFill>
                  <a:srgbClr val="212529"/>
                </a:solidFill>
                <a:effectLst/>
                <a:latin typeface="Open Sans" panose="020B0604020202020204" pitchFamily="34" charset="0"/>
              </a:rPr>
              <a:t>Tertiaire : le suivi post-thérapeutique.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6A38B20-D78C-4B73-8BC3-FCFB3C8863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067" y="2198093"/>
            <a:ext cx="7689162" cy="462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916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607B5E-B68C-4279-87C3-CF4B25F20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1941"/>
            <a:ext cx="9364133" cy="1325563"/>
          </a:xfrm>
        </p:spPr>
        <p:txBody>
          <a:bodyPr/>
          <a:lstStyle/>
          <a:p>
            <a:pPr algn="ctr"/>
            <a:r>
              <a:rPr lang="fr-FR" dirty="0"/>
              <a:t>Prévention primaire: La vaccination</a:t>
            </a:r>
            <a:br>
              <a:rPr lang="fr-FR" dirty="0"/>
            </a:br>
            <a:r>
              <a:rPr lang="fr-FR" dirty="0"/>
              <a:t>AMM: juin 2006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DF3501-AE8F-41CE-B41E-F801ED45B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791" y="2992967"/>
            <a:ext cx="11654287" cy="3499908"/>
          </a:xfrm>
        </p:spPr>
        <p:txBody>
          <a:bodyPr/>
          <a:lstStyle/>
          <a:p>
            <a:r>
              <a:rPr lang="fr-FR" b="0" i="0" dirty="0">
                <a:solidFill>
                  <a:srgbClr val="333333"/>
                </a:solidFill>
                <a:effectLst/>
                <a:latin typeface="Roboto" panose="020B0604020202020204" pitchFamily="2" charset="0"/>
              </a:rPr>
              <a:t>Vaccin papillomavirus humain [types 6, 11, 16, 18, 31, 33, 45, 52, 58] (recombinant</a:t>
            </a:r>
            <a:r>
              <a:rPr lang="fr-FR" dirty="0">
                <a:solidFill>
                  <a:srgbClr val="333333"/>
                </a:solidFill>
                <a:latin typeface="Roboto" panose="020B0604020202020204" pitchFamily="2" charset="0"/>
              </a:rPr>
              <a:t>)</a:t>
            </a:r>
            <a:endParaRPr lang="fr-FR" b="0" i="0" dirty="0">
              <a:solidFill>
                <a:srgbClr val="333333"/>
              </a:solidFill>
              <a:effectLst/>
              <a:latin typeface="Roboto" panose="020B0604020202020204" pitchFamily="2" charset="0"/>
            </a:endParaRPr>
          </a:p>
          <a:p>
            <a:r>
              <a:rPr lang="fr-FR" dirty="0"/>
              <a:t>GARDASIL 9</a:t>
            </a:r>
            <a:endParaRPr lang="fr-FR" b="0" i="0" dirty="0">
              <a:solidFill>
                <a:srgbClr val="333333"/>
              </a:solidFill>
              <a:effectLst/>
              <a:latin typeface="Roboto" panose="020B0604020202020204" pitchFamily="2" charset="0"/>
            </a:endParaRPr>
          </a:p>
          <a:p>
            <a:pPr algn="l"/>
            <a:r>
              <a:rPr lang="fr-F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Indications:</a:t>
            </a:r>
          </a:p>
          <a:p>
            <a:pPr lvl="1"/>
            <a:r>
              <a:rPr lang="fr-FR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pour l'immunisation active des individus à partir de 9 ans contre les maladies dues aux HPV suivantes :</a:t>
            </a:r>
          </a:p>
          <a:p>
            <a:pPr lvl="1"/>
            <a:r>
              <a:rPr lang="fr-FR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lésions précancéreuses et cancers du col de l'utérus, de la vulve, du vagin et de l'anus dus aux types d'HPV contenus dans le vaccin ;</a:t>
            </a:r>
          </a:p>
          <a:p>
            <a:pPr lvl="1"/>
            <a:r>
              <a:rPr lang="fr-FR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verrues génitales (Condylomes acuminés) dues à des types d'HPV spécifiques.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26" name="Picture 2" descr="37 idées de Corona | parodie martine, martine humour, droits de l&amp;#39;enfant">
            <a:extLst>
              <a:ext uri="{FF2B5EF4-FFF2-40B4-BE49-F238E27FC236}">
                <a16:creationId xmlns:a16="http://schemas.microsoft.com/office/drawing/2014/main" id="{0D6A8D75-C840-447B-A03A-C0C28EBF2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10115"/>
            <a:ext cx="3172883" cy="272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84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FBCFE0-FC21-4CF9-9A6E-0FEAF6915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09208"/>
          </a:xfrm>
        </p:spPr>
        <p:txBody>
          <a:bodyPr>
            <a:normAutofit/>
          </a:bodyPr>
          <a:lstStyle/>
          <a:p>
            <a:pPr algn="ctr"/>
            <a:r>
              <a:rPr lang="fr-FR" sz="3100" b="1" i="0" dirty="0">
                <a:effectLst/>
                <a:latin typeface="Roboto" panose="02000000000000000000" pitchFamily="2" charset="0"/>
              </a:rPr>
              <a:t>Recommandations vaccinales contre les papillomavirus (HAS 16/12/2019)</a:t>
            </a:r>
            <a:br>
              <a:rPr lang="fr-FR" sz="3100" b="1" i="0" dirty="0">
                <a:effectLst/>
                <a:latin typeface="Roboto" panose="02000000000000000000" pitchFamily="2" charset="0"/>
              </a:rPr>
            </a:br>
            <a:r>
              <a:rPr lang="fr-FR" sz="3100" b="1" i="0" dirty="0">
                <a:effectLst/>
                <a:latin typeface="Roboto" panose="02000000000000000000" pitchFamily="2" charset="0"/>
              </a:rPr>
              <a:t>intégrées dans le calendrier des vaccinations 2021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3C2F6D-82C3-44A6-B197-0E430BE33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3" y="2336799"/>
            <a:ext cx="10862734" cy="4250267"/>
          </a:xfrm>
        </p:spPr>
        <p:txBody>
          <a:bodyPr>
            <a:normAutofit/>
          </a:bodyPr>
          <a:lstStyle/>
          <a:p>
            <a:pPr algn="l"/>
            <a:r>
              <a:rPr lang="fr-FR" b="0" i="0" dirty="0">
                <a:effectLst/>
                <a:latin typeface="Roboto" panose="02000000000000000000" pitchFamily="2" charset="0"/>
              </a:rPr>
              <a:t>Gardasil 9 peut être utilisé pour les populations suivantes:</a:t>
            </a:r>
          </a:p>
          <a:p>
            <a:pPr lvl="1"/>
            <a:r>
              <a:rPr lang="fr-FR" b="0" i="0" dirty="0">
                <a:effectLst/>
                <a:latin typeface="Roboto" panose="02000000000000000000" pitchFamily="2" charset="0"/>
              </a:rPr>
              <a:t>toutes les filles </a:t>
            </a:r>
            <a:r>
              <a:rPr lang="fr-FR" b="0" i="0" u="sng" dirty="0">
                <a:effectLst/>
                <a:latin typeface="Roboto" panose="02000000000000000000" pitchFamily="2" charset="0"/>
              </a:rPr>
              <a:t>et tous les garçons </a:t>
            </a:r>
            <a:r>
              <a:rPr lang="fr-FR" b="0" i="0" dirty="0">
                <a:effectLst/>
                <a:latin typeface="Roboto" panose="02000000000000000000" pitchFamily="2" charset="0"/>
              </a:rPr>
              <a:t>de </a:t>
            </a:r>
            <a:r>
              <a:rPr lang="fr-FR" dirty="0">
                <a:latin typeface="Roboto" panose="02000000000000000000" pitchFamily="2" charset="0"/>
              </a:rPr>
              <a:t>9</a:t>
            </a:r>
            <a:r>
              <a:rPr lang="fr-FR" b="0" i="0" dirty="0">
                <a:effectLst/>
                <a:latin typeface="Roboto" panose="02000000000000000000" pitchFamily="2" charset="0"/>
              </a:rPr>
              <a:t> à 14 ans révolus</a:t>
            </a:r>
          </a:p>
          <a:p>
            <a:pPr lvl="2"/>
            <a:r>
              <a:rPr lang="fr-FR" b="0" i="0" dirty="0">
                <a:effectLst/>
                <a:latin typeface="Roboto" panose="02000000000000000000" pitchFamily="2" charset="0"/>
              </a:rPr>
              <a:t>2 doses (M0-M6)</a:t>
            </a:r>
          </a:p>
          <a:p>
            <a:pPr lvl="1"/>
            <a:endParaRPr lang="fr-FR" dirty="0">
              <a:latin typeface="Roboto" panose="02000000000000000000" pitchFamily="2" charset="0"/>
            </a:endParaRPr>
          </a:p>
          <a:p>
            <a:pPr lvl="1"/>
            <a:r>
              <a:rPr lang="fr-FR" b="0" i="0" dirty="0">
                <a:effectLst/>
                <a:latin typeface="Roboto" panose="02000000000000000000" pitchFamily="2" charset="0"/>
              </a:rPr>
              <a:t>avec un rattrapage possible (hommes et femmes) de 15 à 19 ans révolus</a:t>
            </a:r>
            <a:endParaRPr lang="fr-FR" dirty="0">
              <a:latin typeface="Roboto" panose="02000000000000000000" pitchFamily="2" charset="0"/>
            </a:endParaRPr>
          </a:p>
          <a:p>
            <a:pPr lvl="2"/>
            <a:r>
              <a:rPr lang="fr-FR" sz="2000" b="0" i="0" dirty="0">
                <a:effectLst/>
                <a:latin typeface="Roboto" panose="02000000000000000000" pitchFamily="2" charset="0"/>
              </a:rPr>
              <a:t>3 doses (M0-M2-M6)</a:t>
            </a:r>
          </a:p>
          <a:p>
            <a:pPr lvl="2"/>
            <a:endParaRPr lang="fr-FR" b="0" i="0" dirty="0">
              <a:effectLst/>
              <a:latin typeface="Roboto" panose="02000000000000000000" pitchFamily="2" charset="0"/>
            </a:endParaRPr>
          </a:p>
          <a:p>
            <a:pPr lvl="1"/>
            <a:r>
              <a:rPr lang="fr-FR" b="0" i="0" dirty="0">
                <a:effectLst/>
                <a:latin typeface="Roboto" panose="02000000000000000000" pitchFamily="2" charset="0"/>
              </a:rPr>
              <a:t>les hommes ayant des relations sexuelles avec des hommes (HSH) jusqu'à l'âge de 26 ans.</a:t>
            </a:r>
          </a:p>
          <a:p>
            <a:pPr lvl="2"/>
            <a:r>
              <a:rPr lang="fr-FR" sz="2000" b="0" i="0" dirty="0">
                <a:effectLst/>
                <a:latin typeface="Roboto" panose="02000000000000000000" pitchFamily="2" charset="0"/>
              </a:rPr>
              <a:t>3 doses (M0-M2-M6)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1111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88CF74-FFB7-4FFE-B1B4-204CBBC1B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0" i="1" dirty="0">
                <a:effectLst/>
                <a:latin typeface="Roboto" panose="02000000000000000000" pitchFamily="2" charset="0"/>
              </a:rPr>
              <a:t>Nombre nécessaire de personnes à vacciner pour éviter un cas de cancer (d’après Soubeyrand B. ISPOR 2016)</a:t>
            </a:r>
            <a:endParaRPr lang="fr-FR" sz="2800" dirty="0"/>
          </a:p>
        </p:txBody>
      </p:sp>
      <p:pic>
        <p:nvPicPr>
          <p:cNvPr id="4098" name="Picture 2" descr="jl-p-14-fig-2">
            <a:extLst>
              <a:ext uri="{FF2B5EF4-FFF2-40B4-BE49-F238E27FC236}">
                <a16:creationId xmlns:a16="http://schemas.microsoft.com/office/drawing/2014/main" id="{4353577A-1FC2-41B8-A646-575575EBFC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2540276"/>
            <a:ext cx="8551955" cy="282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729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40945E-181C-46D9-8ACE-BADA1CABD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Etudes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F6B998-E8BE-4F73-9ED8-24048FD61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0" i="0" dirty="0">
                <a:effectLst/>
                <a:latin typeface="Roboto" panose="02000000000000000000" pitchFamily="2" charset="0"/>
              </a:rPr>
              <a:t>FUTURE registre des cancers en </a:t>
            </a:r>
            <a:r>
              <a:rPr lang="fr-FR" b="0" i="0" dirty="0" err="1">
                <a:effectLst/>
                <a:latin typeface="Roboto" panose="02000000000000000000" pitchFamily="2" charset="0"/>
              </a:rPr>
              <a:t>Filande</a:t>
            </a:r>
            <a:r>
              <a:rPr lang="fr-FR" b="0" i="0" dirty="0">
                <a:effectLst/>
                <a:latin typeface="Roboto" panose="02000000000000000000" pitchFamily="2" charset="0"/>
              </a:rPr>
              <a:t> (n = 15 719)</a:t>
            </a:r>
          </a:p>
          <a:p>
            <a:pPr lvl="1"/>
            <a:r>
              <a:rPr lang="fr-FR" b="0" i="0" dirty="0">
                <a:effectLst/>
                <a:latin typeface="Roboto" panose="02000000000000000000" pitchFamily="2" charset="0"/>
              </a:rPr>
              <a:t>chez les vaccinées: 3 CIN3 et aucun cancer invasif du col </a:t>
            </a:r>
          </a:p>
          <a:p>
            <a:pPr lvl="1"/>
            <a:r>
              <a:rPr lang="fr-FR" b="0" i="0" dirty="0">
                <a:effectLst/>
                <a:latin typeface="Roboto" panose="02000000000000000000" pitchFamily="2" charset="0"/>
              </a:rPr>
              <a:t>Contre: 59 CIN3 et 3 cancers invasifs dans le bras contrôle.</a:t>
            </a:r>
          </a:p>
          <a:p>
            <a:pPr marL="0" indent="0">
              <a:buNone/>
            </a:pPr>
            <a:endParaRPr lang="fr-FR" b="0" i="0" dirty="0">
              <a:effectLst/>
              <a:latin typeface="Roboto" panose="02000000000000000000" pitchFamily="2" charset="0"/>
            </a:endParaRPr>
          </a:p>
          <a:p>
            <a:r>
              <a:rPr lang="fr-FR" b="0" i="0" dirty="0">
                <a:effectLst/>
                <a:latin typeface="Roboto" panose="02000000000000000000" pitchFamily="2" charset="0"/>
              </a:rPr>
              <a:t>méta-analyse récente en population: </a:t>
            </a:r>
          </a:p>
          <a:p>
            <a:pPr lvl="1"/>
            <a:r>
              <a:rPr lang="fr-FR" b="0" i="0" dirty="0">
                <a:effectLst/>
                <a:latin typeface="Roboto" panose="02000000000000000000" pitchFamily="2" charset="0"/>
              </a:rPr>
              <a:t>infections à HPV 16 et 18 : </a:t>
            </a:r>
            <a:r>
              <a:rPr lang="fr-FR" dirty="0">
                <a:latin typeface="Roboto" panose="02000000000000000000" pitchFamily="2" charset="0"/>
              </a:rPr>
              <a:t>Baisse de 64 % </a:t>
            </a:r>
            <a:endParaRPr lang="fr-FR" b="0" i="0" dirty="0">
              <a:effectLst/>
              <a:latin typeface="Roboto" panose="02000000000000000000" pitchFamily="2" charset="0"/>
            </a:endParaRPr>
          </a:p>
          <a:p>
            <a:pPr lvl="1"/>
            <a:r>
              <a:rPr lang="fr-FR" b="0" i="0" dirty="0">
                <a:effectLst/>
                <a:latin typeface="Roboto" panose="02000000000000000000" pitchFamily="2" charset="0"/>
              </a:rPr>
              <a:t>CIN de haut grade et </a:t>
            </a:r>
            <a:r>
              <a:rPr lang="fr-FR" b="0" i="0" dirty="0" err="1">
                <a:effectLst/>
                <a:latin typeface="Roboto" panose="02000000000000000000" pitchFamily="2" charset="0"/>
              </a:rPr>
              <a:t>adénoK</a:t>
            </a:r>
            <a:r>
              <a:rPr lang="fr-FR" b="0" i="0" dirty="0">
                <a:effectLst/>
                <a:latin typeface="Roboto" panose="02000000000000000000" pitchFamily="2" charset="0"/>
              </a:rPr>
              <a:t> in situ : </a:t>
            </a:r>
            <a:r>
              <a:rPr lang="fr-FR" dirty="0">
                <a:latin typeface="Roboto" panose="02000000000000000000" pitchFamily="2" charset="0"/>
              </a:rPr>
              <a:t>Baisse de 31 % </a:t>
            </a:r>
          </a:p>
          <a:p>
            <a:pPr lvl="1"/>
            <a:endParaRPr lang="fr-FR" b="0" i="0" dirty="0">
              <a:effectLst/>
              <a:latin typeface="Roboto" panose="02000000000000000000" pitchFamily="2" charset="0"/>
            </a:endParaRPr>
          </a:p>
          <a:p>
            <a:pPr lvl="1"/>
            <a:r>
              <a:rPr lang="fr-FR" b="0" i="0" dirty="0">
                <a:effectLst/>
                <a:latin typeface="Roboto" panose="02000000000000000000" pitchFamily="2" charset="0"/>
              </a:rPr>
              <a:t>une étude française: prévalence de l’infection HPV 16 et 18 chez les vaccinées de 0,1 % contre 12,6 % des jeunes filles non vaccinées</a:t>
            </a:r>
          </a:p>
        </p:txBody>
      </p:sp>
    </p:spTree>
    <p:extLst>
      <p:ext uri="{BB962C8B-B14F-4D97-AF65-F5344CB8AC3E}">
        <p14:creationId xmlns:p14="http://schemas.microsoft.com/office/powerpoint/2010/main" val="770253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1021</Words>
  <Application>Microsoft Office PowerPoint</Application>
  <PresentationFormat>Grand écran</PresentationFormat>
  <Paragraphs>137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helvetica neue</vt:lpstr>
      <vt:lpstr>Open Sans</vt:lpstr>
      <vt:lpstr>Poppins</vt:lpstr>
      <vt:lpstr>Roboto</vt:lpstr>
      <vt:lpstr>Thème Office</vt:lpstr>
      <vt:lpstr>Dépistage du cancer du col utérin / HPV</vt:lpstr>
      <vt:lpstr>Les Papillomavirus (HPV)</vt:lpstr>
      <vt:lpstr>Infection à HPV</vt:lpstr>
      <vt:lpstr>En France, chaque année…</vt:lpstr>
      <vt:lpstr>Démarche globale intégrant 3 niveaux de prévention :  Primaire : vaccination anti HPV. Secondaire : le dépistage. Tertiaire : le suivi post-thérapeutique.</vt:lpstr>
      <vt:lpstr>Prévention primaire: La vaccination AMM: juin 2006</vt:lpstr>
      <vt:lpstr>Recommandations vaccinales contre les papillomavirus (HAS 16/12/2019) intégrées dans le calendrier des vaccinations 2021</vt:lpstr>
      <vt:lpstr>Nombre nécessaire de personnes à vacciner pour éviter un cas de cancer (d’après Soubeyrand B. ISPOR 2016)</vt:lpstr>
      <vt:lpstr>Etudes</vt:lpstr>
      <vt:lpstr>La vaccination en France</vt:lpstr>
      <vt:lpstr>Prévention secondaire: le dépistage</vt:lpstr>
      <vt:lpstr>Présentation PowerPoint</vt:lpstr>
      <vt:lpstr>Présentation PowerPoint</vt:lpstr>
      <vt:lpstr>Oui mais…</vt:lpstr>
      <vt:lpstr>         Les nouveaux traitements pour les dysplasies de bas grades</vt:lpstr>
      <vt:lpstr>Dysplasie de bas grade </vt:lpstr>
      <vt:lpstr>Gel vaginal à base de coriolus versicolor  Niosomes d’acide hyaluronique, niosomes de β-glucane, phytosomes de Centella asiatica BioEcolia®, aloe vera, coriolus versicolor, extrait de Neem.</vt:lpstr>
      <vt:lpstr>COLPOFIX</vt:lpstr>
      <vt:lpstr>Avantages   Innocuité   Augmentation clairance virale  Hydratation, régénération tissulaire et équilibre du microbiote vaginal  Diminution du stress Satisfaction des patientes et forte observance du traitement </vt:lpstr>
      <vt:lpstr>Laser au cabinet </vt:lpstr>
      <vt:lpstr>Présentation PowerPoint</vt:lpstr>
      <vt:lpstr>CONCLUSION</vt:lpstr>
      <vt:lpstr>Merci pour votre écoute  et place aux questions!!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Dépistage du cancer du col utérin / HPV</dc:title>
  <dc:creator>Thomas POPOWSKI</dc:creator>
  <cp:lastModifiedBy>Thomas Popowski</cp:lastModifiedBy>
  <cp:revision>3</cp:revision>
  <dcterms:created xsi:type="dcterms:W3CDTF">2022-02-14T11:29:54Z</dcterms:created>
  <dcterms:modified xsi:type="dcterms:W3CDTF">2022-02-24T18:25:22Z</dcterms:modified>
</cp:coreProperties>
</file>