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14/11/2021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Compléments à 100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00928" cy="175260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À l’aide de la suite des nombres, des abaques et des cubes dizaines-unités, cherche combien il manque pour aller à 100.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mplément à 100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515"/>
            <a:ext cx="9144000" cy="6644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mplément à 100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515"/>
            <a:ext cx="9144000" cy="66449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mplément à 100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515"/>
            <a:ext cx="9144000" cy="66449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mplément à 100 9'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6872" y="0"/>
            <a:ext cx="48502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mplément à 100 maque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515"/>
            <a:ext cx="9144000" cy="66449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mplément à 100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515"/>
            <a:ext cx="9144000" cy="66449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mplément à 100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515"/>
            <a:ext cx="9144000" cy="66449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mplément à 100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515"/>
            <a:ext cx="9144000" cy="6644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mplément à 100 3'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6872" y="0"/>
            <a:ext cx="48502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mplément à 100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515"/>
            <a:ext cx="9144000" cy="66449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omplément à 100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515"/>
            <a:ext cx="9144000" cy="66449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mplément à 100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515"/>
            <a:ext cx="9144000" cy="6644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mplément à 100 6'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6872" y="0"/>
            <a:ext cx="485025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PresentationFormat>Affichage à l'écran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Compléments à 100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Compléments à 100</dc:title>
  <dc:creator>patrice levieux</dc:creator>
  <cp:lastModifiedBy>patrice levieux</cp:lastModifiedBy>
  <cp:revision>1</cp:revision>
  <dcterms:created xsi:type="dcterms:W3CDTF">2021-11-14T08:04:06Z</dcterms:created>
  <dcterms:modified xsi:type="dcterms:W3CDTF">2021-11-14T08:12:55Z</dcterms:modified>
</cp:coreProperties>
</file>