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74" r:id="rId2"/>
  </p:sldIdLst>
  <p:sldSz cx="9144000" cy="6858000" type="letter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0099"/>
    <a:srgbClr val="99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2413" autoAdjust="0"/>
  </p:normalViewPr>
  <p:slideViewPr>
    <p:cSldViewPr>
      <p:cViewPr>
        <p:scale>
          <a:sx n="120" d="100"/>
          <a:sy n="120" d="100"/>
        </p:scale>
        <p:origin x="438" y="2100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920" y="-84"/>
      </p:cViewPr>
      <p:guideLst>
        <p:guide orient="horz" pos="3126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67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9" tIns="47759" rIns="95519" bIns="47759" numCol="1" anchor="t" anchorCtr="0" compatLnSpc="1">
            <a:prstTxWarp prst="textNoShape">
              <a:avLst/>
            </a:prstTxWarp>
          </a:bodyPr>
          <a:lstStyle>
            <a:lvl1pPr defTabSz="955496">
              <a:defRPr sz="1300"/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02" y="1"/>
            <a:ext cx="294667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9" tIns="47759" rIns="95519" bIns="47759" numCol="1" anchor="t" anchorCtr="0" compatLnSpc="1">
            <a:prstTxWarp prst="textNoShape">
              <a:avLst/>
            </a:prstTxWarp>
          </a:bodyPr>
          <a:lstStyle>
            <a:lvl1pPr algn="r" defTabSz="955496">
              <a:defRPr sz="1300"/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226"/>
            <a:ext cx="294667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9" tIns="47759" rIns="95519" bIns="47759" numCol="1" anchor="b" anchorCtr="0" compatLnSpc="1">
            <a:prstTxWarp prst="textNoShape">
              <a:avLst/>
            </a:prstTxWarp>
          </a:bodyPr>
          <a:lstStyle>
            <a:lvl1pPr defTabSz="955496">
              <a:defRPr sz="1300"/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02" y="9430226"/>
            <a:ext cx="294667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9" tIns="47759" rIns="95519" bIns="47759" numCol="1" anchor="b" anchorCtr="0" compatLnSpc="1">
            <a:prstTxWarp prst="textNoShape">
              <a:avLst/>
            </a:prstTxWarp>
          </a:bodyPr>
          <a:lstStyle>
            <a:lvl1pPr algn="r" defTabSz="955496">
              <a:defRPr sz="1300"/>
            </a:lvl1pPr>
          </a:lstStyle>
          <a:p>
            <a:fld id="{C7BB73ED-5D67-4C0B-8F69-D181CC2FEBD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25276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67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9" tIns="47759" rIns="95519" bIns="47759" numCol="1" anchor="t" anchorCtr="0" compatLnSpc="1">
            <a:prstTxWarp prst="textNoShape">
              <a:avLst/>
            </a:prstTxWarp>
          </a:bodyPr>
          <a:lstStyle>
            <a:lvl1pPr defTabSz="955496">
              <a:defRPr sz="13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02" y="1"/>
            <a:ext cx="294667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9" tIns="47759" rIns="95519" bIns="47759" numCol="1" anchor="t" anchorCtr="0" compatLnSpc="1">
            <a:prstTxWarp prst="textNoShape">
              <a:avLst/>
            </a:prstTxWarp>
          </a:bodyPr>
          <a:lstStyle>
            <a:lvl1pPr algn="r" defTabSz="955496">
              <a:defRPr sz="1300"/>
            </a:lvl1pPr>
          </a:lstStyle>
          <a:p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532" y="4716710"/>
            <a:ext cx="4982613" cy="446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9" tIns="47759" rIns="95519" bIns="47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226"/>
            <a:ext cx="294667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9" tIns="47759" rIns="95519" bIns="47759" numCol="1" anchor="b" anchorCtr="0" compatLnSpc="1">
            <a:prstTxWarp prst="textNoShape">
              <a:avLst/>
            </a:prstTxWarp>
          </a:bodyPr>
          <a:lstStyle>
            <a:lvl1pPr defTabSz="955496">
              <a:defRPr sz="13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02" y="9430226"/>
            <a:ext cx="294667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9" tIns="47759" rIns="95519" bIns="47759" numCol="1" anchor="b" anchorCtr="0" compatLnSpc="1">
            <a:prstTxWarp prst="textNoShape">
              <a:avLst/>
            </a:prstTxWarp>
          </a:bodyPr>
          <a:lstStyle>
            <a:lvl1pPr algn="r" defTabSz="955496">
              <a:defRPr sz="1300"/>
            </a:lvl1pPr>
          </a:lstStyle>
          <a:p>
            <a:fld id="{3675ADB6-BEB0-49A4-8D8C-89644AB52CA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92292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51002" y="9430226"/>
            <a:ext cx="2946673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19" tIns="47759" rIns="95519" bIns="47759" anchor="b"/>
          <a:lstStyle/>
          <a:p>
            <a:pPr algn="r" defTabSz="955496"/>
            <a:fld id="{02B5E5F6-C7D3-4B3E-BC94-F5E4372F066C}" type="slidenum">
              <a:rPr lang="fr-FR" sz="1300"/>
              <a:pPr algn="r" defTabSz="955496"/>
              <a:t>1</a:t>
            </a:fld>
            <a:endParaRPr lang="fr-FR" sz="13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401" tIns="45201" rIns="90401" bIns="45201"/>
          <a:lstStyle/>
          <a:p>
            <a:endParaRPr lang="fr-FR" i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C7280-5FE9-4DBB-BFDB-7400D587402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72B99-EC0A-47BD-9A10-940112AE89E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A0FB7-D280-45DF-84A3-88FAD246998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B324-30BA-4092-A6AE-78229CD37D8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15BB3-7EB4-47DF-94CD-D53A1BDDC2E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AC25F-CEE9-40AC-88DE-FA26E86B1C8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202FF-4D84-4F9D-B9DE-D554D9EC489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C2281-FF61-4581-9E4A-B79CD90D086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F8B37-E43C-4D86-8D53-0B910093BBB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8AB13-B04C-4A4C-A35E-57E89A92502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3AA63-3780-4D59-B57E-76CC97D4115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8EDFA34E-FCE2-4055-A4B7-11926803496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ilmontant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m_image_2.png"/>
          <p:cNvSpPr>
            <a:spLocks noChangeAspect="1" noChangeArrowheads="1"/>
          </p:cNvSpPr>
          <p:nvPr/>
        </p:nvSpPr>
        <p:spPr bwMode="auto">
          <a:xfrm>
            <a:off x="1069975" y="-990600"/>
            <a:ext cx="1336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714348" y="2928934"/>
            <a:ext cx="8208912" cy="3696735"/>
            <a:chOff x="0" y="2132"/>
            <a:chExt cx="3066" cy="4120"/>
          </a:xfrm>
        </p:grpSpPr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0" y="2132"/>
              <a:ext cx="3066" cy="4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endParaRPr lang="fr-FR" dirty="0"/>
            </a:p>
          </p:txBody>
        </p:sp>
        <p:grpSp>
          <p:nvGrpSpPr>
            <p:cNvPr id="39941" name="Group 5"/>
            <p:cNvGrpSpPr>
              <a:grpSpLocks/>
            </p:cNvGrpSpPr>
            <p:nvPr/>
          </p:nvGrpSpPr>
          <p:grpSpPr bwMode="auto">
            <a:xfrm>
              <a:off x="0" y="2132"/>
              <a:ext cx="3066" cy="4120"/>
              <a:chOff x="0" y="4838"/>
              <a:chExt cx="3066" cy="4120"/>
            </a:xfrm>
          </p:grpSpPr>
          <p:sp>
            <p:nvSpPr>
              <p:cNvPr id="39942" name="Rectangle 6"/>
              <p:cNvSpPr>
                <a:spLocks noChangeArrowheads="1"/>
              </p:cNvSpPr>
              <p:nvPr/>
            </p:nvSpPr>
            <p:spPr bwMode="auto">
              <a:xfrm>
                <a:off x="0" y="4838"/>
                <a:ext cx="3066" cy="15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18" tIns="45709" rIns="91418" bIns="45709">
                <a:spAutoFit/>
              </a:bodyPr>
              <a:lstStyle/>
              <a:p>
                <a:pPr defTabSz="912813"/>
                <a:r>
                  <a:rPr lang="fr-FR" dirty="0"/>
                  <a:t/>
                </a:r>
                <a:br>
                  <a:rPr lang="fr-FR" dirty="0"/>
                </a:br>
                <a:endParaRPr lang="fr-FR" dirty="0"/>
              </a:p>
              <a:p>
                <a:pPr defTabSz="912813" eaLnBrk="0" hangingPunct="0"/>
                <a:r>
                  <a:rPr lang="fr-FR" dirty="0"/>
                  <a:t>  </a:t>
                </a:r>
              </a:p>
              <a:p>
                <a:pPr defTabSz="912813" eaLnBrk="0" hangingPunct="0"/>
                <a:endParaRPr lang="fr-FR" dirty="0"/>
              </a:p>
            </p:txBody>
          </p:sp>
          <p:grpSp>
            <p:nvGrpSpPr>
              <p:cNvPr id="39943" name="Group 7"/>
              <p:cNvGrpSpPr>
                <a:grpSpLocks/>
              </p:cNvGrpSpPr>
              <p:nvPr/>
            </p:nvGrpSpPr>
            <p:grpSpPr bwMode="auto">
              <a:xfrm>
                <a:off x="0" y="4838"/>
                <a:ext cx="3066" cy="4120"/>
                <a:chOff x="0" y="4838"/>
                <a:chExt cx="3066" cy="4120"/>
              </a:xfrm>
            </p:grpSpPr>
            <p:sp>
              <p:nvSpPr>
                <p:cNvPr id="39944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4838"/>
                  <a:ext cx="3066" cy="45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lIns="91418" tIns="45709" rIns="91418" bIns="45709">
                  <a:spAutoFit/>
                </a:bodyPr>
                <a:lstStyle/>
                <a:p>
                  <a:endParaRPr lang="fr-FR" dirty="0"/>
                </a:p>
              </p:txBody>
            </p:sp>
            <p:sp>
              <p:nvSpPr>
                <p:cNvPr id="43017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4979"/>
                  <a:ext cx="3066" cy="397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91418" tIns="45709" rIns="91418" bIns="45709">
                  <a:spAutoFit/>
                </a:bodyPr>
                <a:lstStyle/>
                <a:p>
                  <a:pPr algn="ctr" defTabSz="912813"/>
                  <a:r>
                    <a:rPr lang="fr-FR" b="1" dirty="0" smtClean="0">
                      <a:solidFill>
                        <a:srgbClr val="800080"/>
                      </a:solidFill>
                      <a:latin typeface="Arabic Typesetting" pitchFamily="66" charset="-78"/>
                      <a:cs typeface="Arabic Typesetting" pitchFamily="66" charset="-78"/>
                    </a:rPr>
                    <a:t>Présentent   </a:t>
                  </a:r>
                  <a:endParaRPr lang="fr-FR" b="1" dirty="0" smtClean="0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abic Typesetting" pitchFamily="66" charset="-78"/>
                    <a:cs typeface="Arabic Typesetting" pitchFamily="66" charset="-78"/>
                  </a:endParaRPr>
                </a:p>
                <a:p>
                  <a:pPr algn="ctr" defTabSz="912813"/>
                  <a:r>
                    <a:rPr lang="fr-FR" sz="4400" b="1" dirty="0" smtClean="0">
                      <a:solidFill>
                        <a:srgbClr val="008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Gabriola" pitchFamily="82" charset="0"/>
                    </a:rPr>
                    <a:t>Osez! Osez! Osez! </a:t>
                  </a:r>
                </a:p>
                <a:p>
                  <a:pPr lvl="0" algn="ctr" defTabSz="912813"/>
                  <a:endParaRPr lang="fr-FR" sz="800" dirty="0" smtClean="0">
                    <a:solidFill>
                      <a:srgbClr val="99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Meiryo" pitchFamily="34" charset="-128"/>
                  </a:endParaRPr>
                </a:p>
                <a:p>
                  <a:pPr lvl="0" algn="ctr" defTabSz="912813"/>
                  <a:r>
                    <a:rPr lang="fr-FR" sz="1600" b="1" dirty="0">
                      <a:solidFill>
                        <a:srgbClr val="990099"/>
                      </a:solidFill>
                      <a:latin typeface="Javanese Text" pitchFamily="2" charset="0"/>
                    </a:rPr>
                    <a:t>Une création de Renée-Marie </a:t>
                  </a:r>
                  <a:r>
                    <a:rPr lang="fr-FR" sz="1600" b="1" dirty="0" err="1" smtClean="0">
                      <a:solidFill>
                        <a:srgbClr val="990099"/>
                      </a:solidFill>
                      <a:latin typeface="Javanese Text" pitchFamily="2" charset="0"/>
                    </a:rPr>
                    <a:t>Deumié</a:t>
                  </a:r>
                  <a:r>
                    <a:rPr lang="fr-FR" sz="1600" b="1" dirty="0" smtClean="0">
                      <a:solidFill>
                        <a:srgbClr val="990099"/>
                      </a:solidFill>
                      <a:latin typeface="Javanese Text" pitchFamily="2" charset="0"/>
                    </a:rPr>
                    <a:t>, </a:t>
                  </a:r>
                </a:p>
                <a:p>
                  <a:pPr lvl="0" algn="ctr" defTabSz="912813"/>
                  <a:r>
                    <a:rPr lang="fr-FR" sz="1600" b="1" dirty="0" smtClean="0">
                      <a:solidFill>
                        <a:srgbClr val="990099"/>
                      </a:solidFill>
                      <a:latin typeface="Javanese Text" pitchFamily="2" charset="0"/>
                    </a:rPr>
                    <a:t>Qui </a:t>
                  </a:r>
                  <a:r>
                    <a:rPr lang="fr-FR" sz="1600" b="1" dirty="0">
                      <a:solidFill>
                        <a:srgbClr val="990099"/>
                      </a:solidFill>
                      <a:latin typeface="Javanese Text" pitchFamily="2" charset="0"/>
                    </a:rPr>
                    <a:t>vous conte une transe, </a:t>
                  </a:r>
                  <a:r>
                    <a:rPr lang="fr-FR" sz="1600" b="1" dirty="0" smtClean="0">
                      <a:solidFill>
                        <a:srgbClr val="990099"/>
                      </a:solidFill>
                      <a:latin typeface="Javanese Text" pitchFamily="2" charset="0"/>
                    </a:rPr>
                    <a:t>un </a:t>
                  </a:r>
                  <a:r>
                    <a:rPr lang="fr-FR" sz="1600" b="1" dirty="0">
                      <a:solidFill>
                        <a:srgbClr val="990099"/>
                      </a:solidFill>
                      <a:latin typeface="Javanese Text" pitchFamily="2" charset="0"/>
                    </a:rPr>
                    <a:t>rêve dans un rêve. </a:t>
                  </a:r>
                  <a:endParaRPr lang="fr-FR" sz="1600" b="1" dirty="0" smtClean="0">
                    <a:solidFill>
                      <a:srgbClr val="990099"/>
                    </a:solidFill>
                    <a:latin typeface="Javanese Text" pitchFamily="2" charset="0"/>
                  </a:endParaRPr>
                </a:p>
                <a:p>
                  <a:pPr lvl="0" algn="ctr" defTabSz="912813"/>
                  <a:r>
                    <a:rPr lang="fr-FR" sz="1600" b="1" dirty="0" smtClean="0">
                      <a:solidFill>
                        <a:srgbClr val="990099"/>
                      </a:solidFill>
                      <a:latin typeface="Javanese Text" pitchFamily="2" charset="0"/>
                    </a:rPr>
                    <a:t>C’est une femme qui rêve du monde divin et c’est Vénus qui rêve du monde humain</a:t>
                  </a:r>
                </a:p>
                <a:p>
                  <a:pPr lvl="0" algn="ctr" defTabSz="912813"/>
                  <a:r>
                    <a:rPr lang="fr-FR" sz="1600" b="1" dirty="0" smtClean="0">
                      <a:solidFill>
                        <a:srgbClr val="990099"/>
                      </a:solidFill>
                      <a:latin typeface="Javanese Text" pitchFamily="2" charset="0"/>
                    </a:rPr>
                    <a:t>comme </a:t>
                  </a:r>
                  <a:r>
                    <a:rPr lang="fr-FR" sz="1600" b="1" dirty="0">
                      <a:solidFill>
                        <a:srgbClr val="990099"/>
                      </a:solidFill>
                      <a:latin typeface="Javanese Text" pitchFamily="2" charset="0"/>
                    </a:rPr>
                    <a:t>le rire d’un clown et le regard d’un mime. </a:t>
                  </a:r>
                </a:p>
                <a:p>
                  <a:pPr lvl="0" algn="ctr" defTabSz="912813"/>
                  <a:r>
                    <a:rPr lang="fr-FR" sz="1600" b="1" dirty="0">
                      <a:solidFill>
                        <a:srgbClr val="990099"/>
                      </a:solidFill>
                      <a:latin typeface="Javanese Text" pitchFamily="2" charset="0"/>
                    </a:rPr>
                    <a:t>Une comédie qui vous invite à un voyage, au travers </a:t>
                  </a:r>
                  <a:r>
                    <a:rPr lang="fr-FR" sz="1600" b="1" dirty="0" smtClean="0">
                      <a:solidFill>
                        <a:srgbClr val="990099"/>
                      </a:solidFill>
                      <a:latin typeface="Javanese Text" pitchFamily="2" charset="0"/>
                    </a:rPr>
                    <a:t>de </a:t>
                  </a:r>
                  <a:r>
                    <a:rPr lang="fr-FR" sz="1600" b="1" dirty="0">
                      <a:solidFill>
                        <a:srgbClr val="990099"/>
                      </a:solidFill>
                      <a:latin typeface="Javanese Text" pitchFamily="2" charset="0"/>
                    </a:rPr>
                    <a:t>scènes </a:t>
                  </a:r>
                  <a:endParaRPr lang="fr-FR" sz="1600" b="1" dirty="0" smtClean="0">
                    <a:solidFill>
                      <a:srgbClr val="990099"/>
                    </a:solidFill>
                    <a:latin typeface="Javanese Text" pitchFamily="2" charset="0"/>
                  </a:endParaRPr>
                </a:p>
                <a:p>
                  <a:pPr lvl="0" algn="ctr" defTabSz="912813"/>
                  <a:r>
                    <a:rPr lang="fr-FR" sz="1600" b="1" dirty="0" smtClean="0">
                      <a:solidFill>
                        <a:srgbClr val="990099"/>
                      </a:solidFill>
                      <a:latin typeface="Javanese Text" pitchFamily="2" charset="0"/>
                    </a:rPr>
                    <a:t>Comiques voir </a:t>
                  </a:r>
                  <a:r>
                    <a:rPr lang="fr-FR" sz="1600" b="1" dirty="0">
                      <a:solidFill>
                        <a:srgbClr val="990099"/>
                      </a:solidFill>
                      <a:latin typeface="Javanese Text" pitchFamily="2" charset="0"/>
                    </a:rPr>
                    <a:t>graves.</a:t>
                  </a:r>
                </a:p>
                <a:p>
                  <a:pPr lvl="0" algn="ctr" defTabSz="912813"/>
                  <a:r>
                    <a:rPr lang="fr-FR" dirty="0" smtClean="0">
                      <a:solidFill>
                        <a:schemeClr val="accent2"/>
                      </a:solidFill>
                      <a:latin typeface="Gill Sans Nova Cond" pitchFamily="34" charset="0"/>
                      <a:cs typeface="Arabic Typesetting" pitchFamily="66" charset="-78"/>
                    </a:rPr>
                    <a:t>Théâtre Ménilmontant  15 rue du Retrait 75020 Paris</a:t>
                  </a:r>
                </a:p>
                <a:p>
                  <a:pPr algn="ctr" defTabSz="912813" eaLnBrk="0" hangingPunct="0"/>
                  <a:r>
                    <a:rPr lang="fr-FR" sz="1400" dirty="0" smtClean="0">
                      <a:solidFill>
                        <a:schemeClr val="accent2"/>
                      </a:solidFill>
                      <a:latin typeface="Comic Sans MS" pitchFamily="66" charset="0"/>
                      <a:cs typeface="Arabic Typesetting" pitchFamily="66" charset="-78"/>
                    </a:rPr>
                    <a:t>M° place Gambetta    Bus 26, 61, 64 et 96.</a:t>
                  </a:r>
                  <a:endParaRPr lang="fr-FR" sz="1400" dirty="0">
                    <a:latin typeface="Comic Sans MS" pitchFamily="66" charset="0"/>
                  </a:endParaRPr>
                </a:p>
                <a:p>
                  <a:pPr defTabSz="912813" eaLnBrk="0" hangingPunct="0"/>
                  <a:r>
                    <a:rPr lang="fr-FR" sz="1600" b="1" dirty="0" smtClean="0">
                      <a:latin typeface="Monotype Corsiva" pitchFamily="66" charset="0"/>
                      <a:cs typeface="Arabic Typesetting" pitchFamily="66" charset="-78"/>
                      <a:hlinkClick r:id="rId3"/>
                    </a:rPr>
                    <a:t>www.menilmontant.fr</a:t>
                  </a:r>
                  <a:r>
                    <a:rPr lang="fr-FR" sz="1600" b="1" dirty="0" smtClean="0">
                      <a:solidFill>
                        <a:srgbClr val="00B050"/>
                      </a:solidFill>
                      <a:latin typeface="Monotype Corsiva" pitchFamily="66" charset="0"/>
                      <a:cs typeface="Arabic Typesetting" pitchFamily="66" charset="-78"/>
                    </a:rPr>
                    <a:t>    </a:t>
                  </a:r>
                  <a:r>
                    <a:rPr lang="fr-FR" sz="1600" b="1" u="sng" dirty="0" smtClean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onotype Corsiva" pitchFamily="66" charset="0"/>
                      <a:cs typeface="Arabic Typesetting" pitchFamily="66" charset="-78"/>
                    </a:rPr>
                    <a:t>Réservation</a:t>
                  </a:r>
                  <a:r>
                    <a:rPr lang="fr-FR" sz="1600" b="1" u="sng" dirty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onotype Corsiva" pitchFamily="66" charset="0"/>
                      <a:cs typeface="Arabic Typesetting" pitchFamily="66" charset="-78"/>
                    </a:rPr>
                    <a:t>: </a:t>
                  </a:r>
                  <a:r>
                    <a:rPr lang="fr-FR" sz="1600" b="1" u="sng" dirty="0" smtClean="0">
                      <a:solidFill>
                        <a:srgbClr val="7030A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Monotype Corsiva" pitchFamily="66" charset="0"/>
                      <a:cs typeface="Arabic Typesetting" pitchFamily="66" charset="-78"/>
                    </a:rPr>
                    <a:t>01.46.36.98.60 /Tarif : Plein: 20€  /Réduit: 15€ /Etudiant: 12€                   </a:t>
                  </a:r>
                  <a:endParaRPr lang="fr-FR" sz="1600" b="1" u="sng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onotype Corsiva" pitchFamily="66" charset="0"/>
                    <a:cs typeface="Arabic Typesetting" pitchFamily="66" charset="-78"/>
                  </a:endParaRPr>
                </a:p>
              </p:txBody>
            </p:sp>
          </p:grpSp>
        </p:grpSp>
      </p:grpSp>
      <p:sp>
        <p:nvSpPr>
          <p:cNvPr id="39947" name="AutoShape 11" descr="CADRE.gif"/>
          <p:cNvSpPr>
            <a:spLocks noChangeAspect="1" noChangeArrowheads="1"/>
          </p:cNvSpPr>
          <p:nvPr/>
        </p:nvSpPr>
        <p:spPr bwMode="auto">
          <a:xfrm>
            <a:off x="2701925" y="-944563"/>
            <a:ext cx="4913313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39948" name="AutoShape 13" descr="m_image_2.png"/>
          <p:cNvSpPr>
            <a:spLocks noChangeAspect="1" noChangeArrowheads="1"/>
          </p:cNvSpPr>
          <p:nvPr/>
        </p:nvSpPr>
        <p:spPr bwMode="auto">
          <a:xfrm>
            <a:off x="5010150" y="7064375"/>
            <a:ext cx="13382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pic>
        <p:nvPicPr>
          <p:cNvPr id="39949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8850" y="331468"/>
            <a:ext cx="48260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917575" y="602604"/>
            <a:ext cx="131127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b="1" dirty="0">
                <a:solidFill>
                  <a:schemeClr val="accent2"/>
                </a:solidFill>
                <a:latin typeface="Gabriola" pitchFamily="82" charset="0"/>
                <a:ea typeface="Batang" pitchFamily="18" charset="-127"/>
              </a:rPr>
              <a:t>Le </a:t>
            </a:r>
            <a:r>
              <a:rPr lang="fr-FR" sz="3200" b="1" dirty="0" smtClean="0">
                <a:solidFill>
                  <a:schemeClr val="accent2"/>
                </a:solidFill>
                <a:latin typeface="Gabriola" pitchFamily="82" charset="0"/>
                <a:ea typeface="Batang" pitchFamily="18" charset="-127"/>
              </a:rPr>
              <a:t>03 </a:t>
            </a:r>
            <a:endParaRPr lang="fr-FR" sz="3200" b="1" dirty="0">
              <a:solidFill>
                <a:schemeClr val="accent2"/>
              </a:solidFill>
              <a:latin typeface="Gabriola" pitchFamily="82" charset="0"/>
              <a:ea typeface="Batang" pitchFamily="18" charset="-127"/>
            </a:endParaRPr>
          </a:p>
          <a:p>
            <a:pPr algn="ctr">
              <a:defRPr/>
            </a:pPr>
            <a:r>
              <a:rPr lang="fr-FR" sz="2800" b="1" dirty="0" smtClean="0">
                <a:solidFill>
                  <a:schemeClr val="accent2"/>
                </a:solidFill>
                <a:latin typeface="Gabriola" pitchFamily="82" charset="0"/>
                <a:ea typeface="Batang" pitchFamily="18" charset="-127"/>
              </a:rPr>
              <a:t>Décembre</a:t>
            </a:r>
            <a:endParaRPr lang="fr-FR" sz="2800" b="1" dirty="0">
              <a:solidFill>
                <a:schemeClr val="accent2"/>
              </a:solidFill>
              <a:latin typeface="Gabriola" pitchFamily="82" charset="0"/>
              <a:ea typeface="Batang" pitchFamily="18" charset="-127"/>
            </a:endParaRPr>
          </a:p>
          <a:p>
            <a:pPr algn="ctr">
              <a:defRPr/>
            </a:pPr>
            <a:r>
              <a:rPr lang="fr-FR" sz="3200" b="1" dirty="0" smtClean="0">
                <a:solidFill>
                  <a:schemeClr val="accent2"/>
                </a:solidFill>
                <a:latin typeface="Gabriola" pitchFamily="82" charset="0"/>
                <a:ea typeface="Batang" pitchFamily="18" charset="-127"/>
              </a:rPr>
              <a:t>2017 </a:t>
            </a:r>
          </a:p>
          <a:p>
            <a:pPr algn="ctr">
              <a:defRPr/>
            </a:pPr>
            <a:r>
              <a:rPr lang="fr-FR" b="1" dirty="0" smtClean="0">
                <a:solidFill>
                  <a:schemeClr val="accent2"/>
                </a:solidFill>
                <a:latin typeface="Gabriola" pitchFamily="82" charset="0"/>
                <a:ea typeface="Batang" pitchFamily="18" charset="-127"/>
              </a:rPr>
              <a:t>À </a:t>
            </a:r>
            <a:r>
              <a:rPr lang="fr-FR" sz="2800" b="1" dirty="0" smtClean="0">
                <a:solidFill>
                  <a:schemeClr val="accent2"/>
                </a:solidFill>
                <a:latin typeface="Gabriola" pitchFamily="82" charset="0"/>
                <a:ea typeface="Batang" pitchFamily="18" charset="-127"/>
              </a:rPr>
              <a:t> </a:t>
            </a:r>
            <a:r>
              <a:rPr lang="fr-FR" sz="3200" b="1" dirty="0" smtClean="0">
                <a:solidFill>
                  <a:schemeClr val="accent2"/>
                </a:solidFill>
                <a:latin typeface="Gabriola" pitchFamily="82" charset="0"/>
                <a:ea typeface="Batang" pitchFamily="18" charset="-127"/>
              </a:rPr>
              <a:t>17h </a:t>
            </a:r>
            <a:endParaRPr lang="fr-FR" sz="3200" b="1" dirty="0">
              <a:solidFill>
                <a:schemeClr val="accent2"/>
              </a:solidFill>
              <a:latin typeface="Gabriola" pitchFamily="82" charset="0"/>
              <a:ea typeface="Batang" pitchFamily="18" charset="-127"/>
            </a:endParaRPr>
          </a:p>
        </p:txBody>
      </p:sp>
      <p:pic>
        <p:nvPicPr>
          <p:cNvPr id="39952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5072074"/>
            <a:ext cx="1098105" cy="6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Picture 2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357562"/>
            <a:ext cx="1449859" cy="86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6572264" y="714356"/>
            <a:ext cx="173797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7030A0"/>
                </a:solidFill>
                <a:latin typeface="Gabriola"/>
              </a:rPr>
              <a:t>Sarah </a:t>
            </a:r>
            <a:r>
              <a:rPr lang="fr-FR" sz="2000" b="1" dirty="0" err="1" smtClean="0">
                <a:solidFill>
                  <a:srgbClr val="7030A0"/>
                </a:solidFill>
                <a:latin typeface="Gabriola"/>
              </a:rPr>
              <a:t>Carbal</a:t>
            </a:r>
            <a:r>
              <a:rPr lang="fr-FR" sz="2000" b="1" dirty="0" smtClean="0">
                <a:solidFill>
                  <a:srgbClr val="7030A0"/>
                </a:solidFill>
                <a:latin typeface="Gabriola"/>
              </a:rPr>
              <a:t> </a:t>
            </a:r>
          </a:p>
          <a:p>
            <a:r>
              <a:rPr lang="fr-FR" sz="2000" b="1" dirty="0" smtClean="0">
                <a:solidFill>
                  <a:srgbClr val="7030A0"/>
                </a:solidFill>
                <a:latin typeface="Gabriola"/>
              </a:rPr>
              <a:t>Framboise </a:t>
            </a:r>
            <a:r>
              <a:rPr lang="fr-FR" sz="2000" b="1" dirty="0" err="1" smtClean="0">
                <a:solidFill>
                  <a:srgbClr val="7030A0"/>
                </a:solidFill>
                <a:latin typeface="Gabriola"/>
              </a:rPr>
              <a:t>Sirot</a:t>
            </a:r>
            <a:r>
              <a:rPr lang="fr-FR" sz="2000" b="1" dirty="0" smtClean="0">
                <a:solidFill>
                  <a:srgbClr val="7030A0"/>
                </a:solidFill>
                <a:latin typeface="Gabriola"/>
              </a:rPr>
              <a:t> </a:t>
            </a:r>
          </a:p>
          <a:p>
            <a:r>
              <a:rPr lang="fr-FR" sz="2000" b="1" dirty="0" smtClean="0">
                <a:solidFill>
                  <a:srgbClr val="7030A0"/>
                </a:solidFill>
                <a:latin typeface="Gabriola"/>
              </a:rPr>
              <a:t>Corinne Menant </a:t>
            </a:r>
          </a:p>
          <a:p>
            <a:r>
              <a:rPr lang="fr-FR" sz="2000" b="1" dirty="0" smtClean="0">
                <a:solidFill>
                  <a:srgbClr val="7030A0"/>
                </a:solidFill>
                <a:latin typeface="Gabriola"/>
              </a:rPr>
              <a:t>Florence Fernandez </a:t>
            </a:r>
          </a:p>
          <a:p>
            <a:r>
              <a:rPr lang="fr-FR" sz="2000" b="1" dirty="0" smtClean="0">
                <a:solidFill>
                  <a:srgbClr val="7030A0"/>
                </a:solidFill>
                <a:latin typeface="Gabriola"/>
              </a:rPr>
              <a:t>Guy </a:t>
            </a:r>
            <a:r>
              <a:rPr lang="fr-FR" sz="2000" b="1" dirty="0" err="1" smtClean="0">
                <a:solidFill>
                  <a:srgbClr val="7030A0"/>
                </a:solidFill>
                <a:latin typeface="Gabriola"/>
              </a:rPr>
              <a:t>Vareilhes</a:t>
            </a:r>
            <a:r>
              <a:rPr lang="fr-FR" sz="2000" b="1" dirty="0" smtClean="0">
                <a:solidFill>
                  <a:srgbClr val="7030A0"/>
                </a:solidFill>
                <a:latin typeface="Gabriola"/>
              </a:rPr>
              <a:t> </a:t>
            </a:r>
          </a:p>
          <a:p>
            <a:r>
              <a:rPr lang="fr-FR" sz="2000" b="1" dirty="0" smtClean="0">
                <a:solidFill>
                  <a:srgbClr val="7030A0"/>
                </a:solidFill>
                <a:latin typeface="Gabriola"/>
              </a:rPr>
              <a:t>Yvette Hervé </a:t>
            </a:r>
          </a:p>
          <a:p>
            <a:r>
              <a:rPr lang="fr-FR" sz="2000" b="1" dirty="0" smtClean="0">
                <a:solidFill>
                  <a:srgbClr val="7030A0"/>
                </a:solidFill>
                <a:latin typeface="Gabriola"/>
              </a:rPr>
              <a:t>Momo </a:t>
            </a:r>
            <a:r>
              <a:rPr lang="fr-FR" sz="2000" b="1" dirty="0" err="1" smtClean="0">
                <a:solidFill>
                  <a:srgbClr val="7030A0"/>
                </a:solidFill>
                <a:latin typeface="Gabriola"/>
              </a:rPr>
              <a:t>Debouz</a:t>
            </a:r>
            <a:endParaRPr lang="fr-FR" sz="2000" dirty="0"/>
          </a:p>
        </p:txBody>
      </p:sp>
    </p:spTree>
    <p:extLst>
      <p:ext uri="{BB962C8B-B14F-4D97-AF65-F5344CB8AC3E}">
        <p14:creationId xmlns="" xmlns:p14="http://schemas.microsoft.com/office/powerpoint/2010/main" val="1521196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avate noir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1642</TotalTime>
  <Words>132</Words>
  <Application>Microsoft Office PowerPoint</Application>
  <PresentationFormat>Format US (216 x 279 mm)</PresentationFormat>
  <Paragraphs>26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Couture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deumie</dc:creator>
  <cp:lastModifiedBy>User</cp:lastModifiedBy>
  <cp:revision>75</cp:revision>
  <cp:lastPrinted>2017-11-21T11:31:31Z</cp:lastPrinted>
  <dcterms:created xsi:type="dcterms:W3CDTF">2008-05-09T08:15:11Z</dcterms:created>
  <dcterms:modified xsi:type="dcterms:W3CDTF">2017-11-28T22:35:59Z</dcterms:modified>
</cp:coreProperties>
</file>