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5" r:id="rId4"/>
    <p:sldId id="283" r:id="rId5"/>
    <p:sldId id="284" r:id="rId6"/>
    <p:sldId id="286" r:id="rId7"/>
    <p:sldId id="287" r:id="rId8"/>
    <p:sldId id="288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ABF0-A956-4EAD-9B3C-73F0D451D16D}" type="datetimeFigureOut">
              <a:rPr lang="fr-FR" smtClean="0"/>
              <a:pPr/>
              <a:t>13/08/2019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0AEA-2C5C-45E7-A6BD-C8BB5001FA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ABF0-A956-4EAD-9B3C-73F0D451D16D}" type="datetimeFigureOut">
              <a:rPr lang="fr-FR" smtClean="0"/>
              <a:pPr/>
              <a:t>13/08/2019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0AEA-2C5C-45E7-A6BD-C8BB5001FA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ABF0-A956-4EAD-9B3C-73F0D451D16D}" type="datetimeFigureOut">
              <a:rPr lang="fr-FR" smtClean="0"/>
              <a:pPr/>
              <a:t>13/08/2019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0AEA-2C5C-45E7-A6BD-C8BB5001FA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ABF0-A956-4EAD-9B3C-73F0D451D16D}" type="datetimeFigureOut">
              <a:rPr lang="fr-FR" smtClean="0"/>
              <a:pPr/>
              <a:t>13/08/2019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0AEA-2C5C-45E7-A6BD-C8BB5001FA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ABF0-A956-4EAD-9B3C-73F0D451D16D}" type="datetimeFigureOut">
              <a:rPr lang="fr-FR" smtClean="0"/>
              <a:pPr/>
              <a:t>13/08/2019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0AEA-2C5C-45E7-A6BD-C8BB5001FA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ABF0-A956-4EAD-9B3C-73F0D451D16D}" type="datetimeFigureOut">
              <a:rPr lang="fr-FR" smtClean="0"/>
              <a:pPr/>
              <a:t>13/08/2019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0AEA-2C5C-45E7-A6BD-C8BB5001FA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ABF0-A956-4EAD-9B3C-73F0D451D16D}" type="datetimeFigureOut">
              <a:rPr lang="fr-FR" smtClean="0"/>
              <a:pPr/>
              <a:t>13/08/2019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0AEA-2C5C-45E7-A6BD-C8BB5001FA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ABF0-A956-4EAD-9B3C-73F0D451D16D}" type="datetimeFigureOut">
              <a:rPr lang="fr-FR" smtClean="0"/>
              <a:pPr/>
              <a:t>13/08/2019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0AEA-2C5C-45E7-A6BD-C8BB5001FA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ABF0-A956-4EAD-9B3C-73F0D451D16D}" type="datetimeFigureOut">
              <a:rPr lang="fr-FR" smtClean="0"/>
              <a:pPr/>
              <a:t>13/08/2019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0AEA-2C5C-45E7-A6BD-C8BB5001FA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ABF0-A956-4EAD-9B3C-73F0D451D16D}" type="datetimeFigureOut">
              <a:rPr lang="fr-FR" smtClean="0"/>
              <a:pPr/>
              <a:t>13/08/2019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0AEA-2C5C-45E7-A6BD-C8BB5001FA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ABF0-A956-4EAD-9B3C-73F0D451D16D}" type="datetimeFigureOut">
              <a:rPr lang="fr-FR" smtClean="0"/>
              <a:pPr/>
              <a:t>13/08/2019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0AEA-2C5C-45E7-A6BD-C8BB5001FA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CABF0-A956-4EAD-9B3C-73F0D451D16D}" type="datetimeFigureOut">
              <a:rPr lang="fr-FR" smtClean="0"/>
              <a:pPr/>
              <a:t>13/08/2019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50AEA-2C5C-45E7-A6BD-C8BB5001FA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Bon appéti</a:t>
            </a:r>
            <a:r>
              <a:rPr lang="fr-FR" dirty="0" smtClean="0"/>
              <a:t>t, Monsieur Lapin!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MODULE </a:t>
            </a:r>
            <a:r>
              <a:rPr lang="fr-FR" dirty="0" smtClean="0"/>
              <a:t>3</a:t>
            </a:r>
            <a:endParaRPr lang="fr-FR" dirty="0"/>
          </a:p>
        </p:txBody>
      </p:sp>
      <p:pic>
        <p:nvPicPr>
          <p:cNvPr id="5" name="Picture 3" descr="Afficher l’image sour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4214818"/>
            <a:ext cx="1963625" cy="24288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571744"/>
            <a:ext cx="8443914" cy="1143000"/>
          </a:xfrm>
        </p:spPr>
        <p:txBody>
          <a:bodyPr>
            <a:normAutofit/>
          </a:bodyPr>
          <a:lstStyle/>
          <a:p>
            <a:pPr algn="l"/>
            <a:r>
              <a:rPr lang="fr-FR" sz="2800" dirty="0" smtClean="0"/>
              <a:t>« Que manges-tu? » demande-t-il </a:t>
            </a:r>
            <a:r>
              <a:rPr lang="fr-FR" sz="2800" dirty="0" smtClean="0"/>
              <a:t>au poisson.</a:t>
            </a:r>
            <a:endParaRPr lang="fr-FR" sz="28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1462332" cy="1109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028700"/>
            <a:ext cx="5638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571744"/>
            <a:ext cx="8443914" cy="1143000"/>
          </a:xfrm>
        </p:spPr>
        <p:txBody>
          <a:bodyPr>
            <a:normAutofit/>
          </a:bodyPr>
          <a:lstStyle/>
          <a:p>
            <a:pPr algn="l"/>
            <a:r>
              <a:rPr lang="fr-FR" sz="2800" dirty="0" smtClean="0"/>
              <a:t>« </a:t>
            </a:r>
            <a:r>
              <a:rPr lang="fr-FR" sz="2800" dirty="0" smtClean="0"/>
              <a:t>Je mange des larves » répond le poisson.</a:t>
            </a:r>
            <a:endParaRPr lang="fr-FR" sz="28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1462332" cy="1109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2638" y="1085850"/>
            <a:ext cx="5038725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sauvegarde cécile sept 2017\documents sept 2017\documentation pédagogique de C\ALBUMS\nanard le têtard\narramus nanard\narramus bon appétit\images scannees\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2475" y="887413"/>
            <a:ext cx="5099050" cy="50815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7388" y="1081088"/>
            <a:ext cx="5229225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ZoneTexte 3"/>
          <p:cNvSpPr txBox="1"/>
          <p:nvPr/>
        </p:nvSpPr>
        <p:spPr>
          <a:xfrm>
            <a:off x="428596" y="6143644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Que </a:t>
            </a:r>
            <a:r>
              <a:rPr lang="fr-FR" dirty="0" smtClean="0"/>
              <a:t>va dire le lapin?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3143248"/>
            <a:ext cx="8443914" cy="857256"/>
          </a:xfrm>
        </p:spPr>
        <p:txBody>
          <a:bodyPr>
            <a:normAutofit fontScale="90000"/>
          </a:bodyPr>
          <a:lstStyle/>
          <a:p>
            <a:pPr algn="l"/>
            <a:r>
              <a:rPr lang="fr-FR" sz="2800" dirty="0" smtClean="0"/>
              <a:t>« </a:t>
            </a:r>
            <a:r>
              <a:rPr lang="fr-FR" sz="2800" dirty="0" smtClean="0"/>
              <a:t>Très peu pour moi</a:t>
            </a:r>
            <a:r>
              <a:rPr lang="fr-FR" sz="2800" dirty="0" smtClean="0"/>
              <a:t> » </a:t>
            </a:r>
            <a:r>
              <a:rPr lang="fr-FR" sz="2800" dirty="0" smtClean="0"/>
              <a:t>dit </a:t>
            </a:r>
            <a:r>
              <a:rPr lang="fr-FR" sz="2800" dirty="0" smtClean="0"/>
              <a:t>Monsieur Lapin.</a:t>
            </a:r>
            <a:br>
              <a:rPr lang="fr-FR" sz="2800" dirty="0" smtClean="0"/>
            </a:br>
            <a:endParaRPr lang="fr-FR" sz="28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1462332" cy="1109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17</Words>
  <Application>Microsoft Office PowerPoint</Application>
  <PresentationFormat>Affichage à l'écran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Bon appétit, Monsieur Lapin!</vt:lpstr>
      <vt:lpstr>« Que manges-tu? » demande-t-il au poisson.</vt:lpstr>
      <vt:lpstr>Diapositive 3</vt:lpstr>
      <vt:lpstr>« Je mange des larves » répond le poisson.</vt:lpstr>
      <vt:lpstr>Diapositive 5</vt:lpstr>
      <vt:lpstr>Diapositive 6</vt:lpstr>
      <vt:lpstr>Diapositive 7</vt:lpstr>
      <vt:lpstr>« Très peu pour moi » dit Monsieur Lapin.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cedel</dc:creator>
  <cp:lastModifiedBy>cedel</cp:lastModifiedBy>
  <cp:revision>11</cp:revision>
  <dcterms:created xsi:type="dcterms:W3CDTF">2019-05-11T15:51:05Z</dcterms:created>
  <dcterms:modified xsi:type="dcterms:W3CDTF">2019-08-13T15:12:51Z</dcterms:modified>
</cp:coreProperties>
</file>