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4" r:id="rId6"/>
    <p:sldId id="265" r:id="rId7"/>
    <p:sldId id="272" r:id="rId8"/>
    <p:sldId id="271" r:id="rId9"/>
    <p:sldId id="266" r:id="rId10"/>
    <p:sldId id="267" r:id="rId11"/>
    <p:sldId id="269" r:id="rId12"/>
    <p:sldId id="270" r:id="rId13"/>
    <p:sldId id="274" r:id="rId14"/>
    <p:sldId id="27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67085-BDDD-4F08-9528-64BCF4D9AE64}" type="datetimeFigureOut">
              <a:rPr lang="fr-FR" smtClean="0"/>
              <a:t>13/08/2019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C1C31-19C0-4BA6-B895-340EC370EAB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C1C31-19C0-4BA6-B895-340EC370EABB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9FCF-59D9-4309-AD5B-1C1FB5F4BAB2}" type="datetimeFigureOut">
              <a:rPr lang="fr-FR" smtClean="0"/>
              <a:pPr/>
              <a:t>13/08/2019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944C6-9F77-47AD-B0EF-5497F7297A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Bon appétit, Monsieur Lapin!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MODULE 1</a:t>
            </a:r>
            <a:endParaRPr lang="fr-FR" dirty="0"/>
          </a:p>
        </p:txBody>
      </p:sp>
      <p:pic>
        <p:nvPicPr>
          <p:cNvPr id="9219" name="Picture 3" descr="Afficher l’image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214818"/>
            <a:ext cx="1963625" cy="2428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u</a:t>
            </a:r>
            <a:r>
              <a:rPr lang="fr-FR" sz="5400" dirty="0" smtClean="0"/>
              <a:t>ne grenouille</a:t>
            </a:r>
            <a:endParaRPr lang="fr-FR" sz="5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000240"/>
            <a:ext cx="5380267" cy="33575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l</a:t>
            </a:r>
            <a:r>
              <a:rPr lang="fr-FR" sz="5400" dirty="0" smtClean="0"/>
              <a:t>a grenouille</a:t>
            </a:r>
            <a:endParaRPr lang="fr-FR" sz="5400" dirty="0"/>
          </a:p>
        </p:txBody>
      </p:sp>
      <p:pic>
        <p:nvPicPr>
          <p:cNvPr id="1025" name="Picture 1" descr="9"/>
          <p:cNvPicPr>
            <a:picLocks noChangeAspect="1" noChangeArrowheads="1"/>
          </p:cNvPicPr>
          <p:nvPr/>
        </p:nvPicPr>
        <p:blipFill>
          <a:blip r:embed="rId2" cstate="print"/>
          <a:srcRect l="17879" t="14220" r="12936" b="22014"/>
          <a:stretch>
            <a:fillRect/>
          </a:stretch>
        </p:blipFill>
        <p:spPr bwMode="auto">
          <a:xfrm>
            <a:off x="2857488" y="1928802"/>
            <a:ext cx="3736796" cy="34290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manger</a:t>
            </a:r>
            <a:endParaRPr lang="fr-FR" sz="5400" dirty="0"/>
          </a:p>
        </p:txBody>
      </p:sp>
      <p:pic>
        <p:nvPicPr>
          <p:cNvPr id="24578" name="Picture 2" descr="Dix-conseils-pour-manger-a-sa-faim-et-pas-plus_imagePanoramique647_2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7293850" cy="32147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d</a:t>
            </a:r>
            <a:r>
              <a:rPr lang="fr-FR" sz="5400" dirty="0" smtClean="0"/>
              <a:t>es mouches</a:t>
            </a:r>
            <a:endParaRPr lang="fr-FR" sz="5400" dirty="0"/>
          </a:p>
        </p:txBody>
      </p:sp>
      <p:pic>
        <p:nvPicPr>
          <p:cNvPr id="25602" name="Picture 2" descr="mainImage-main-81759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3116"/>
            <a:ext cx="4953649" cy="32147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Pouah !</a:t>
            </a:r>
            <a:endParaRPr lang="fr-FR" sz="5400" dirty="0"/>
          </a:p>
        </p:txBody>
      </p:sp>
      <p:pic>
        <p:nvPicPr>
          <p:cNvPr id="26626" name="Picture 2" descr="Ne-dites-plus-beurk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428736"/>
            <a:ext cx="3571900" cy="45941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un </a:t>
            </a:r>
            <a:r>
              <a:rPr lang="fr-FR" sz="5400" dirty="0" smtClean="0"/>
              <a:t>lapin</a:t>
            </a:r>
            <a:endParaRPr lang="fr-FR" sz="5400" dirty="0"/>
          </a:p>
        </p:txBody>
      </p:sp>
      <p:pic>
        <p:nvPicPr>
          <p:cNvPr id="8198" name="Picture 6" descr="Résultat de recherche d'images pour &quot;lapin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785926"/>
            <a:ext cx="5162550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71604" y="428604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Monsieur Lapin</a:t>
            </a:r>
            <a:endParaRPr lang="fr-FR" sz="5400" dirty="0"/>
          </a:p>
        </p:txBody>
      </p:sp>
      <p:pic>
        <p:nvPicPr>
          <p:cNvPr id="7169" name="Picture 1" descr="5"/>
          <p:cNvPicPr>
            <a:picLocks noChangeAspect="1" noChangeArrowheads="1"/>
          </p:cNvPicPr>
          <p:nvPr/>
        </p:nvPicPr>
        <p:blipFill>
          <a:blip r:embed="rId2"/>
          <a:srcRect l="24937" t="4182" r="24937" b="32759"/>
          <a:stretch>
            <a:fillRect/>
          </a:stretch>
        </p:blipFill>
        <p:spPr bwMode="auto">
          <a:xfrm>
            <a:off x="3357554" y="1928802"/>
            <a:ext cx="3000396" cy="37620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des carottes</a:t>
            </a:r>
            <a:endParaRPr lang="fr-FR" sz="5400" dirty="0"/>
          </a:p>
        </p:txBody>
      </p:sp>
      <p:pic>
        <p:nvPicPr>
          <p:cNvPr id="4" name="Picture 4" descr="thSXS9ZZQ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85992"/>
            <a:ext cx="4240356" cy="27860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quitter</a:t>
            </a:r>
            <a:endParaRPr lang="fr-FR" sz="5400" dirty="0"/>
          </a:p>
        </p:txBody>
      </p:sp>
      <p:pic>
        <p:nvPicPr>
          <p:cNvPr id="5121" name="Picture 1" descr="Quitter-sa-maison-le-temps-des-vacances[1]"/>
          <p:cNvPicPr>
            <a:picLocks noChangeAspect="1" noChangeArrowheads="1"/>
          </p:cNvPicPr>
          <p:nvPr/>
        </p:nvPicPr>
        <p:blipFill>
          <a:blip r:embed="rId2"/>
          <a:srcRect l="13150" r="13150"/>
          <a:stretch>
            <a:fillRect/>
          </a:stretch>
        </p:blipFill>
        <p:spPr bwMode="auto">
          <a:xfrm>
            <a:off x="2571736" y="2285992"/>
            <a:ext cx="4528131" cy="307183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u</a:t>
            </a:r>
            <a:r>
              <a:rPr lang="fr-FR" sz="5400" dirty="0" smtClean="0"/>
              <a:t>ne maison</a:t>
            </a:r>
            <a:endParaRPr lang="fr-FR" sz="5400" dirty="0"/>
          </a:p>
        </p:txBody>
      </p:sp>
      <p:pic>
        <p:nvPicPr>
          <p:cNvPr id="4097" name="Picture 1" descr="construction-maison-individuelle-a-beauquesne-80600-71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4755531" cy="35719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regarder</a:t>
            </a:r>
            <a:endParaRPr lang="fr-FR" sz="5400" dirty="0"/>
          </a:p>
        </p:txBody>
      </p:sp>
      <p:pic>
        <p:nvPicPr>
          <p:cNvPr id="2" name="Picture 2" descr="regarder-1214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428736"/>
            <a:ext cx="3500462" cy="493729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u</a:t>
            </a:r>
            <a:r>
              <a:rPr lang="fr-FR" sz="5400" dirty="0" smtClean="0"/>
              <a:t>ne assiette</a:t>
            </a:r>
            <a:endParaRPr lang="fr-FR" sz="5400" dirty="0"/>
          </a:p>
        </p:txBody>
      </p:sp>
      <p:pic>
        <p:nvPicPr>
          <p:cNvPr id="23554" name="Picture 2" descr="th88OZ5N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6"/>
            <a:ext cx="5553590" cy="278608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1736" y="428604"/>
            <a:ext cx="435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u</a:t>
            </a:r>
            <a:r>
              <a:rPr lang="fr-FR" sz="5400" dirty="0" smtClean="0"/>
              <a:t>n voisin</a:t>
            </a:r>
            <a:endParaRPr lang="fr-FR" sz="5400" dirty="0"/>
          </a:p>
        </p:txBody>
      </p:sp>
      <p:pic>
        <p:nvPicPr>
          <p:cNvPr id="3073" name="Picture 1" descr="voisin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00240"/>
            <a:ext cx="5572164" cy="39748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074" name="Line 2"/>
          <p:cNvSpPr>
            <a:spLocks noChangeShapeType="1"/>
          </p:cNvSpPr>
          <p:nvPr/>
        </p:nvSpPr>
        <p:spPr bwMode="auto">
          <a:xfrm flipH="1">
            <a:off x="6715140" y="2285992"/>
            <a:ext cx="1182625" cy="72856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32</Words>
  <Application>Microsoft Office PowerPoint</Application>
  <PresentationFormat>Affichage à l'écran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Bon appétit, Monsieur Lapin!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NANARD le petit têtard</dc:title>
  <dc:creator>cedel</dc:creator>
  <cp:lastModifiedBy>cedel</cp:lastModifiedBy>
  <cp:revision>6</cp:revision>
  <dcterms:created xsi:type="dcterms:W3CDTF">2019-05-11T15:33:24Z</dcterms:created>
  <dcterms:modified xsi:type="dcterms:W3CDTF">2019-08-13T14:18:02Z</dcterms:modified>
</cp:coreProperties>
</file>