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72" r:id="rId6"/>
    <p:sldId id="273" r:id="rId7"/>
    <p:sldId id="271" r:id="rId8"/>
    <p:sldId id="275" r:id="rId9"/>
    <p:sldId id="279" r:id="rId10"/>
    <p:sldId id="277" r:id="rId11"/>
    <p:sldId id="278" r:id="rId12"/>
    <p:sldId id="280" r:id="rId13"/>
    <p:sldId id="281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ABF0-A956-4EAD-9B3C-73F0D451D16D}" type="datetimeFigureOut">
              <a:rPr lang="fr-FR" smtClean="0"/>
              <a:pPr/>
              <a:t>13/08/2019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0AEA-2C5C-45E7-A6BD-C8BB5001F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ABF0-A956-4EAD-9B3C-73F0D451D16D}" type="datetimeFigureOut">
              <a:rPr lang="fr-FR" smtClean="0"/>
              <a:pPr/>
              <a:t>13/08/2019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0AEA-2C5C-45E7-A6BD-C8BB5001F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ABF0-A956-4EAD-9B3C-73F0D451D16D}" type="datetimeFigureOut">
              <a:rPr lang="fr-FR" smtClean="0"/>
              <a:pPr/>
              <a:t>13/08/2019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0AEA-2C5C-45E7-A6BD-C8BB5001F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ABF0-A956-4EAD-9B3C-73F0D451D16D}" type="datetimeFigureOut">
              <a:rPr lang="fr-FR" smtClean="0"/>
              <a:pPr/>
              <a:t>13/08/2019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0AEA-2C5C-45E7-A6BD-C8BB5001F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ABF0-A956-4EAD-9B3C-73F0D451D16D}" type="datetimeFigureOut">
              <a:rPr lang="fr-FR" smtClean="0"/>
              <a:pPr/>
              <a:t>13/08/2019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0AEA-2C5C-45E7-A6BD-C8BB5001F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ABF0-A956-4EAD-9B3C-73F0D451D16D}" type="datetimeFigureOut">
              <a:rPr lang="fr-FR" smtClean="0"/>
              <a:pPr/>
              <a:t>13/08/2019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0AEA-2C5C-45E7-A6BD-C8BB5001F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ABF0-A956-4EAD-9B3C-73F0D451D16D}" type="datetimeFigureOut">
              <a:rPr lang="fr-FR" smtClean="0"/>
              <a:pPr/>
              <a:t>13/08/2019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0AEA-2C5C-45E7-A6BD-C8BB5001F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ABF0-A956-4EAD-9B3C-73F0D451D16D}" type="datetimeFigureOut">
              <a:rPr lang="fr-FR" smtClean="0"/>
              <a:pPr/>
              <a:t>13/08/2019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0AEA-2C5C-45E7-A6BD-C8BB5001F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ABF0-A956-4EAD-9B3C-73F0D451D16D}" type="datetimeFigureOut">
              <a:rPr lang="fr-FR" smtClean="0"/>
              <a:pPr/>
              <a:t>13/08/2019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0AEA-2C5C-45E7-A6BD-C8BB5001F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ABF0-A956-4EAD-9B3C-73F0D451D16D}" type="datetimeFigureOut">
              <a:rPr lang="fr-FR" smtClean="0"/>
              <a:pPr/>
              <a:t>13/08/2019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0AEA-2C5C-45E7-A6BD-C8BB5001F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ABF0-A956-4EAD-9B3C-73F0D451D16D}" type="datetimeFigureOut">
              <a:rPr lang="fr-FR" smtClean="0"/>
              <a:pPr/>
              <a:t>13/08/2019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0AEA-2C5C-45E7-A6BD-C8BB5001F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CABF0-A956-4EAD-9B3C-73F0D451D16D}" type="datetimeFigureOut">
              <a:rPr lang="fr-FR" smtClean="0"/>
              <a:pPr/>
              <a:t>13/08/2019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50AEA-2C5C-45E7-A6BD-C8BB5001F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Bon appétit, Monsieur Lapin!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MODULE 1</a:t>
            </a:r>
            <a:endParaRPr lang="fr-FR" dirty="0"/>
          </a:p>
        </p:txBody>
      </p:sp>
      <p:pic>
        <p:nvPicPr>
          <p:cNvPr id="5" name="Picture 3" descr="Afficher l’image sour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214818"/>
            <a:ext cx="1963625" cy="2428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3143248"/>
            <a:ext cx="8443914" cy="857256"/>
          </a:xfrm>
        </p:spPr>
        <p:txBody>
          <a:bodyPr>
            <a:normAutofit fontScale="90000"/>
          </a:bodyPr>
          <a:lstStyle/>
          <a:p>
            <a:pPr algn="l"/>
            <a:r>
              <a:rPr lang="fr-FR" sz="2800" dirty="0" smtClean="0"/>
              <a:t>« Que manges-tu? » demande-t-il à la grenouille.</a:t>
            </a:r>
            <a:br>
              <a:rPr lang="fr-FR" sz="2800" dirty="0" smtClean="0"/>
            </a:br>
            <a:r>
              <a:rPr lang="fr-FR" sz="2800" dirty="0" smtClean="0"/>
              <a:t>« Je mange des mouches », répond-t-elle.</a:t>
            </a:r>
            <a:br>
              <a:rPr lang="fr-FR" sz="2800" dirty="0" smtClean="0"/>
            </a:br>
            <a:endParaRPr lang="fr-FR" sz="28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462332" cy="110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auvegarde cécile sept 2017\documents sept 2017\documentation pédagogique de C\ALBUMS\nanard le têtard\narramus nanard\narramus bon appétit\images scannees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475" y="887413"/>
            <a:ext cx="5099050" cy="5081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7388" y="1081088"/>
            <a:ext cx="522922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428596" y="6143644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Que va </a:t>
            </a:r>
            <a:r>
              <a:rPr lang="fr-FR" dirty="0" smtClean="0"/>
              <a:t>dire le lapin?</a:t>
            </a: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3143248"/>
            <a:ext cx="8443914" cy="857256"/>
          </a:xfrm>
        </p:spPr>
        <p:txBody>
          <a:bodyPr>
            <a:normAutofit fontScale="90000"/>
          </a:bodyPr>
          <a:lstStyle/>
          <a:p>
            <a:pPr algn="l"/>
            <a:r>
              <a:rPr lang="fr-FR" sz="2800" dirty="0" smtClean="0"/>
              <a:t>« Pouah ! » fait Monsieur Lapin.</a:t>
            </a:r>
            <a:br>
              <a:rPr lang="fr-FR" sz="2800" dirty="0" smtClean="0"/>
            </a:br>
            <a:endParaRPr lang="fr-FR" sz="28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462332" cy="110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571744"/>
            <a:ext cx="8443914" cy="1143000"/>
          </a:xfrm>
        </p:spPr>
        <p:txBody>
          <a:bodyPr>
            <a:normAutofit/>
          </a:bodyPr>
          <a:lstStyle/>
          <a:p>
            <a:pPr algn="l"/>
            <a:r>
              <a:rPr lang="fr-FR" sz="2800" dirty="0" smtClean="0"/>
              <a:t>Monsieur Lapin n’aime plus les carottes.</a:t>
            </a:r>
            <a:endParaRPr lang="fr-FR" sz="28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462332" cy="110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028700"/>
            <a:ext cx="5638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auvegarde cécile sept 2017\documents sept 2017\documentation pédagogique de C\ALBUMS\nanard le têtard\narramus nanard\narramus bon appétit\images scannees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475" y="887413"/>
            <a:ext cx="5099050" cy="5081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643050"/>
            <a:ext cx="3857652" cy="346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7388" y="1081088"/>
            <a:ext cx="522922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428596" y="6143644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Que va faire le lapin?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571744"/>
            <a:ext cx="8443914" cy="1143000"/>
          </a:xfrm>
        </p:spPr>
        <p:txBody>
          <a:bodyPr>
            <a:normAutofit/>
          </a:bodyPr>
          <a:lstStyle/>
          <a:p>
            <a:pPr algn="l"/>
            <a:r>
              <a:rPr lang="fr-FR" sz="2800" dirty="0" smtClean="0"/>
              <a:t>Il quitte sa maison pour aller regarder dans l’assiette de ses voisins.</a:t>
            </a:r>
            <a:endParaRPr lang="fr-FR" sz="28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462332" cy="110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sauvegarde cécile sept 2017\documents sept 2017\documentation pédagogique de C\ALBUMS\nanard le têtard\narramus nanard\narramus bon appétit\images scannees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475" y="887413"/>
            <a:ext cx="5099050" cy="5081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028700"/>
            <a:ext cx="5638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7388" y="1081088"/>
            <a:ext cx="522922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428596" y="6143644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Qui le lapin va-t-il aller voir ?</a:t>
            </a: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49</Words>
  <Application>Microsoft Office PowerPoint</Application>
  <PresentationFormat>Affichage à l'écran (4:3)</PresentationFormat>
  <Paragraphs>9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Bon appétit, Monsieur Lapin!</vt:lpstr>
      <vt:lpstr>Monsieur Lapin n’aime plus les carottes.</vt:lpstr>
      <vt:lpstr>Diapositive 3</vt:lpstr>
      <vt:lpstr>Diapositive 4</vt:lpstr>
      <vt:lpstr>Diapositive 5</vt:lpstr>
      <vt:lpstr>Il quitte sa maison pour aller regarder dans l’assiette de ses voisins.</vt:lpstr>
      <vt:lpstr>Diapositive 7</vt:lpstr>
      <vt:lpstr>Diapositive 8</vt:lpstr>
      <vt:lpstr>Diapositive 9</vt:lpstr>
      <vt:lpstr>« Que manges-tu? » demande-t-il à la grenouille. « Je mange des mouches », répond-t-elle. </vt:lpstr>
      <vt:lpstr>Diapositive 11</vt:lpstr>
      <vt:lpstr>Diapositive 12</vt:lpstr>
      <vt:lpstr>« Pouah ! » fait Monsieur Lapin.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cedel</dc:creator>
  <cp:lastModifiedBy>cedel</cp:lastModifiedBy>
  <cp:revision>9</cp:revision>
  <dcterms:created xsi:type="dcterms:W3CDTF">2019-05-11T15:51:05Z</dcterms:created>
  <dcterms:modified xsi:type="dcterms:W3CDTF">2019-08-13T15:33:32Z</dcterms:modified>
</cp:coreProperties>
</file>