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66" r:id="rId4"/>
    <p:sldId id="260" r:id="rId5"/>
    <p:sldId id="261" r:id="rId6"/>
    <p:sldId id="267" r:id="rId7"/>
    <p:sldId id="263" r:id="rId8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8556"/>
    <a:srgbClr val="F4DFDC"/>
    <a:srgbClr val="4F32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72" autoAdjust="0"/>
    <p:restoredTop sz="94660"/>
  </p:normalViewPr>
  <p:slideViewPr>
    <p:cSldViewPr snapToGrid="0">
      <p:cViewPr varScale="1">
        <p:scale>
          <a:sx n="56" d="100"/>
          <a:sy n="56" d="100"/>
        </p:scale>
        <p:origin x="254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E6C1-F1A4-441B-8DB5-E7AE1E7B0AC2}" type="datetimeFigureOut">
              <a:rPr lang="fr-FR" smtClean="0"/>
              <a:t>18/08/2022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A53DE-24D4-4747-B295-DF88C34EF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971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E6C1-F1A4-441B-8DB5-E7AE1E7B0AC2}" type="datetimeFigureOut">
              <a:rPr lang="fr-FR" smtClean="0"/>
              <a:t>18/08/2022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A53DE-24D4-4747-B295-DF88C34EF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6758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E6C1-F1A4-441B-8DB5-E7AE1E7B0AC2}" type="datetimeFigureOut">
              <a:rPr lang="fr-FR" smtClean="0"/>
              <a:t>18/08/2022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A53DE-24D4-4747-B295-DF88C34EF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3587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E6C1-F1A4-441B-8DB5-E7AE1E7B0AC2}" type="datetimeFigureOut">
              <a:rPr lang="fr-FR" smtClean="0"/>
              <a:t>18/08/2022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A53DE-24D4-4747-B295-DF88C34EF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40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E6C1-F1A4-441B-8DB5-E7AE1E7B0AC2}" type="datetimeFigureOut">
              <a:rPr lang="fr-FR" smtClean="0"/>
              <a:t>18/08/2022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A53DE-24D4-4747-B295-DF88C34EF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737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E6C1-F1A4-441B-8DB5-E7AE1E7B0AC2}" type="datetimeFigureOut">
              <a:rPr lang="fr-FR" smtClean="0"/>
              <a:t>18/08/2022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A53DE-24D4-4747-B295-DF88C34EF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77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E6C1-F1A4-441B-8DB5-E7AE1E7B0AC2}" type="datetimeFigureOut">
              <a:rPr lang="fr-FR" smtClean="0"/>
              <a:t>18/08/2022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A53DE-24D4-4747-B295-DF88C34EF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915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E6C1-F1A4-441B-8DB5-E7AE1E7B0AC2}" type="datetimeFigureOut">
              <a:rPr lang="fr-FR" smtClean="0"/>
              <a:t>18/08/2022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A53DE-24D4-4747-B295-DF88C34EF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4665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E6C1-F1A4-441B-8DB5-E7AE1E7B0AC2}" type="datetimeFigureOut">
              <a:rPr lang="fr-FR" smtClean="0"/>
              <a:t>18/08/2022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A53DE-24D4-4747-B295-DF88C34EF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378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E6C1-F1A4-441B-8DB5-E7AE1E7B0AC2}" type="datetimeFigureOut">
              <a:rPr lang="fr-FR" smtClean="0"/>
              <a:t>18/08/2022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A53DE-24D4-4747-B295-DF88C34EF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490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E6C1-F1A4-441B-8DB5-E7AE1E7B0AC2}" type="datetimeFigureOut">
              <a:rPr lang="fr-FR" smtClean="0"/>
              <a:t>18/08/2022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A53DE-24D4-4747-B295-DF88C34EF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7520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2E6C1-F1A4-441B-8DB5-E7AE1E7B0AC2}" type="datetimeFigureOut">
              <a:rPr lang="fr-FR" smtClean="0"/>
              <a:t>18/08/2022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A53DE-24D4-4747-B295-DF88C34EF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96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27BC447-D320-07CF-13EF-0923F75565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42" t="18320" r="29050" b="8825"/>
          <a:stretch/>
        </p:blipFill>
        <p:spPr>
          <a:xfrm>
            <a:off x="0" y="-13648"/>
            <a:ext cx="7651407" cy="105906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B7D9F3-210F-0249-78D5-863F3F25EE5E}"/>
              </a:ext>
            </a:extLst>
          </p:cNvPr>
          <p:cNvSpPr/>
          <p:nvPr/>
        </p:nvSpPr>
        <p:spPr>
          <a:xfrm>
            <a:off x="300842" y="691721"/>
            <a:ext cx="1332416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ARTHUR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6D985F-96D7-09D8-F65D-D46B9C4FADA4}"/>
              </a:ext>
            </a:extLst>
          </p:cNvPr>
          <p:cNvSpPr/>
          <p:nvPr/>
        </p:nvSpPr>
        <p:spPr>
          <a:xfrm>
            <a:off x="2278665" y="734255"/>
            <a:ext cx="1148071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BASILE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72E565-3DAA-DACB-54E3-3E139CCF100F}"/>
              </a:ext>
            </a:extLst>
          </p:cNvPr>
          <p:cNvSpPr/>
          <p:nvPr/>
        </p:nvSpPr>
        <p:spPr>
          <a:xfrm>
            <a:off x="4214927" y="734255"/>
            <a:ext cx="1085554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CHLOE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C281B7-0FEF-5D66-9EA9-88A7509DBB16}"/>
              </a:ext>
            </a:extLst>
          </p:cNvPr>
          <p:cNvSpPr/>
          <p:nvPr/>
        </p:nvSpPr>
        <p:spPr>
          <a:xfrm>
            <a:off x="6185622" y="734255"/>
            <a:ext cx="989374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DIANE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C1F78E-985B-741D-43E8-2753C9D9EE27}"/>
              </a:ext>
            </a:extLst>
          </p:cNvPr>
          <p:cNvSpPr/>
          <p:nvPr/>
        </p:nvSpPr>
        <p:spPr>
          <a:xfrm>
            <a:off x="483583" y="4263377"/>
            <a:ext cx="962123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ELIOT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D2CC49-72CC-AF87-16D9-E56CDFF0C171}"/>
              </a:ext>
            </a:extLst>
          </p:cNvPr>
          <p:cNvSpPr/>
          <p:nvPr/>
        </p:nvSpPr>
        <p:spPr>
          <a:xfrm>
            <a:off x="2307519" y="4305911"/>
            <a:ext cx="1085555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FLEUR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FBE778-B229-C13A-16EB-C76B402BC25E}"/>
              </a:ext>
            </a:extLst>
          </p:cNvPr>
          <p:cNvSpPr/>
          <p:nvPr/>
        </p:nvSpPr>
        <p:spPr>
          <a:xfrm>
            <a:off x="4257407" y="4305911"/>
            <a:ext cx="995786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GABIN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56A303-0EAE-CB8D-A857-FA1182E07F88}"/>
              </a:ext>
            </a:extLst>
          </p:cNvPr>
          <p:cNvSpPr/>
          <p:nvPr/>
        </p:nvSpPr>
        <p:spPr>
          <a:xfrm>
            <a:off x="6041353" y="4305911"/>
            <a:ext cx="1273105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HELENA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F174EF-A8AB-985B-6016-3C7AE90915CB}"/>
              </a:ext>
            </a:extLst>
          </p:cNvPr>
          <p:cNvSpPr/>
          <p:nvPr/>
        </p:nvSpPr>
        <p:spPr>
          <a:xfrm>
            <a:off x="466634" y="7835033"/>
            <a:ext cx="784190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INES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6F982F-767F-93B9-EE7B-11F0F00161E0}"/>
              </a:ext>
            </a:extLst>
          </p:cNvPr>
          <p:cNvSpPr/>
          <p:nvPr/>
        </p:nvSpPr>
        <p:spPr>
          <a:xfrm>
            <a:off x="2316302" y="7835032"/>
            <a:ext cx="894797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JULIE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1A8DDE-106E-BE76-A760-64F4CF594CDB}"/>
              </a:ext>
            </a:extLst>
          </p:cNvPr>
          <p:cNvSpPr/>
          <p:nvPr/>
        </p:nvSpPr>
        <p:spPr>
          <a:xfrm>
            <a:off x="4176422" y="7828965"/>
            <a:ext cx="984565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KEVIN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3EDDF9-7B70-C79B-4467-7AB9268658F6}"/>
              </a:ext>
            </a:extLst>
          </p:cNvPr>
          <p:cNvSpPr/>
          <p:nvPr/>
        </p:nvSpPr>
        <p:spPr>
          <a:xfrm>
            <a:off x="6230715" y="7828964"/>
            <a:ext cx="729688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LEA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A1A2647-D93B-4D9D-516E-BC7B564C773D}"/>
              </a:ext>
            </a:extLst>
          </p:cNvPr>
          <p:cNvSpPr txBox="1"/>
          <p:nvPr/>
        </p:nvSpPr>
        <p:spPr>
          <a:xfrm>
            <a:off x="1902219" y="3111690"/>
            <a:ext cx="418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ScrapItUp" panose="02000603000000000000" pitchFamily="2" charset="0"/>
                <a:ea typeface="ScrapItUp" panose="02000603000000000000" pitchFamily="2" charset="0"/>
              </a:rPr>
              <a:t>Céline &amp; Maitresse D Zecolles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C803B9E-6A10-69CB-FBB4-6947E749EDE0}"/>
              </a:ext>
            </a:extLst>
          </p:cNvPr>
          <p:cNvSpPr txBox="1"/>
          <p:nvPr/>
        </p:nvSpPr>
        <p:spPr>
          <a:xfrm>
            <a:off x="2079606" y="6671208"/>
            <a:ext cx="418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ScrapItUp" panose="02000603000000000000" pitchFamily="2" charset="0"/>
                <a:ea typeface="ScrapItUp" panose="02000603000000000000" pitchFamily="2" charset="0"/>
              </a:rPr>
              <a:t>Céline &amp; Maitresse D Zecolles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1C0B501-7F98-5DBE-70A5-D1A9026BB0E9}"/>
              </a:ext>
            </a:extLst>
          </p:cNvPr>
          <p:cNvSpPr txBox="1"/>
          <p:nvPr/>
        </p:nvSpPr>
        <p:spPr>
          <a:xfrm>
            <a:off x="2164778" y="10230726"/>
            <a:ext cx="418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ScrapItUp" panose="02000603000000000000" pitchFamily="2" charset="0"/>
                <a:ea typeface="ScrapItUp" panose="02000603000000000000" pitchFamily="2" charset="0"/>
              </a:rPr>
              <a:t>Céline &amp; Maitresse D Zecolles</a:t>
            </a:r>
          </a:p>
        </p:txBody>
      </p:sp>
    </p:spTree>
    <p:extLst>
      <p:ext uri="{BB962C8B-B14F-4D97-AF65-F5344CB8AC3E}">
        <p14:creationId xmlns:p14="http://schemas.microsoft.com/office/powerpoint/2010/main" val="182891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27BC447-D320-07CF-13EF-0923F75565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42" t="18320" r="29050" b="8825"/>
          <a:stretch/>
        </p:blipFill>
        <p:spPr>
          <a:xfrm>
            <a:off x="0" y="-13648"/>
            <a:ext cx="7651407" cy="105906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B7D9F3-210F-0249-78D5-863F3F25EE5E}"/>
              </a:ext>
            </a:extLst>
          </p:cNvPr>
          <p:cNvSpPr/>
          <p:nvPr/>
        </p:nvSpPr>
        <p:spPr>
          <a:xfrm>
            <a:off x="300842" y="691721"/>
            <a:ext cx="1332416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ARTHUR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6D985F-96D7-09D8-F65D-D46B9C4FADA4}"/>
              </a:ext>
            </a:extLst>
          </p:cNvPr>
          <p:cNvSpPr/>
          <p:nvPr/>
        </p:nvSpPr>
        <p:spPr>
          <a:xfrm>
            <a:off x="2278665" y="734255"/>
            <a:ext cx="1148071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BASILE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72E565-3DAA-DACB-54E3-3E139CCF100F}"/>
              </a:ext>
            </a:extLst>
          </p:cNvPr>
          <p:cNvSpPr/>
          <p:nvPr/>
        </p:nvSpPr>
        <p:spPr>
          <a:xfrm>
            <a:off x="4214927" y="734255"/>
            <a:ext cx="1085554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CHLOE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C281B7-0FEF-5D66-9EA9-88A7509DBB16}"/>
              </a:ext>
            </a:extLst>
          </p:cNvPr>
          <p:cNvSpPr/>
          <p:nvPr/>
        </p:nvSpPr>
        <p:spPr>
          <a:xfrm>
            <a:off x="6185622" y="734255"/>
            <a:ext cx="989374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DIANE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C1F78E-985B-741D-43E8-2753C9D9EE27}"/>
              </a:ext>
            </a:extLst>
          </p:cNvPr>
          <p:cNvSpPr/>
          <p:nvPr/>
        </p:nvSpPr>
        <p:spPr>
          <a:xfrm>
            <a:off x="483583" y="4263377"/>
            <a:ext cx="962123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ELIOT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D2CC49-72CC-AF87-16D9-E56CDFF0C171}"/>
              </a:ext>
            </a:extLst>
          </p:cNvPr>
          <p:cNvSpPr/>
          <p:nvPr/>
        </p:nvSpPr>
        <p:spPr>
          <a:xfrm>
            <a:off x="2307519" y="4305911"/>
            <a:ext cx="1085555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FLEUR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FBE778-B229-C13A-16EB-C76B402BC25E}"/>
              </a:ext>
            </a:extLst>
          </p:cNvPr>
          <p:cNvSpPr/>
          <p:nvPr/>
        </p:nvSpPr>
        <p:spPr>
          <a:xfrm>
            <a:off x="4257407" y="4305911"/>
            <a:ext cx="995786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GABIN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56A303-0EAE-CB8D-A857-FA1182E07F88}"/>
              </a:ext>
            </a:extLst>
          </p:cNvPr>
          <p:cNvSpPr/>
          <p:nvPr/>
        </p:nvSpPr>
        <p:spPr>
          <a:xfrm>
            <a:off x="6041353" y="4305911"/>
            <a:ext cx="1273105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HELENA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F174EF-A8AB-985B-6016-3C7AE90915CB}"/>
              </a:ext>
            </a:extLst>
          </p:cNvPr>
          <p:cNvSpPr/>
          <p:nvPr/>
        </p:nvSpPr>
        <p:spPr>
          <a:xfrm>
            <a:off x="466634" y="7835033"/>
            <a:ext cx="784190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INES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6F982F-767F-93B9-EE7B-11F0F00161E0}"/>
              </a:ext>
            </a:extLst>
          </p:cNvPr>
          <p:cNvSpPr/>
          <p:nvPr/>
        </p:nvSpPr>
        <p:spPr>
          <a:xfrm>
            <a:off x="2316302" y="7835032"/>
            <a:ext cx="894797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JULIE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1A8DDE-106E-BE76-A760-64F4CF594CDB}"/>
              </a:ext>
            </a:extLst>
          </p:cNvPr>
          <p:cNvSpPr/>
          <p:nvPr/>
        </p:nvSpPr>
        <p:spPr>
          <a:xfrm>
            <a:off x="4176422" y="7828965"/>
            <a:ext cx="984565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KEVIN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3EDDF9-7B70-C79B-4467-7AB9268658F6}"/>
              </a:ext>
            </a:extLst>
          </p:cNvPr>
          <p:cNvSpPr/>
          <p:nvPr/>
        </p:nvSpPr>
        <p:spPr>
          <a:xfrm>
            <a:off x="6230715" y="7828964"/>
            <a:ext cx="729688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LEA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F9591E8-E107-F433-44CA-B46AB7DD8D2B}"/>
              </a:ext>
            </a:extLst>
          </p:cNvPr>
          <p:cNvSpPr txBox="1"/>
          <p:nvPr/>
        </p:nvSpPr>
        <p:spPr>
          <a:xfrm>
            <a:off x="1902219" y="3111690"/>
            <a:ext cx="418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ScrapItUp" panose="02000603000000000000" pitchFamily="2" charset="0"/>
                <a:ea typeface="ScrapItUp" panose="02000603000000000000" pitchFamily="2" charset="0"/>
              </a:rPr>
              <a:t>Céline &amp; Maitresse D Zecolles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6397985-588C-91BE-D406-677E06E18DF2}"/>
              </a:ext>
            </a:extLst>
          </p:cNvPr>
          <p:cNvSpPr txBox="1"/>
          <p:nvPr/>
        </p:nvSpPr>
        <p:spPr>
          <a:xfrm>
            <a:off x="2079606" y="6671208"/>
            <a:ext cx="418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ScrapItUp" panose="02000603000000000000" pitchFamily="2" charset="0"/>
                <a:ea typeface="ScrapItUp" panose="02000603000000000000" pitchFamily="2" charset="0"/>
              </a:rPr>
              <a:t>Céline &amp; Maitresse D Zecolles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C629479-C52B-B0F1-36AE-6CEF123BBE0F}"/>
              </a:ext>
            </a:extLst>
          </p:cNvPr>
          <p:cNvSpPr txBox="1"/>
          <p:nvPr/>
        </p:nvSpPr>
        <p:spPr>
          <a:xfrm>
            <a:off x="2164778" y="10230726"/>
            <a:ext cx="418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ScrapItUp" panose="02000603000000000000" pitchFamily="2" charset="0"/>
                <a:ea typeface="ScrapItUp" panose="02000603000000000000" pitchFamily="2" charset="0"/>
              </a:rPr>
              <a:t>Céline &amp; Maitresse D Zecolles</a:t>
            </a:r>
          </a:p>
        </p:txBody>
      </p:sp>
    </p:spTree>
    <p:extLst>
      <p:ext uri="{BB962C8B-B14F-4D97-AF65-F5344CB8AC3E}">
        <p14:creationId xmlns:p14="http://schemas.microsoft.com/office/powerpoint/2010/main" val="1720259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27BC447-D320-07CF-13EF-0923F75565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42" t="18320" r="29050" b="8825"/>
          <a:stretch/>
        </p:blipFill>
        <p:spPr>
          <a:xfrm>
            <a:off x="0" y="-13648"/>
            <a:ext cx="7651407" cy="105906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B7D9F3-210F-0249-78D5-863F3F25EE5E}"/>
              </a:ext>
            </a:extLst>
          </p:cNvPr>
          <p:cNvSpPr/>
          <p:nvPr/>
        </p:nvSpPr>
        <p:spPr>
          <a:xfrm>
            <a:off x="300842" y="691721"/>
            <a:ext cx="1332416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ARTHUR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6D985F-96D7-09D8-F65D-D46B9C4FADA4}"/>
              </a:ext>
            </a:extLst>
          </p:cNvPr>
          <p:cNvSpPr/>
          <p:nvPr/>
        </p:nvSpPr>
        <p:spPr>
          <a:xfrm>
            <a:off x="2278665" y="734255"/>
            <a:ext cx="1148071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BASILE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72E565-3DAA-DACB-54E3-3E139CCF100F}"/>
              </a:ext>
            </a:extLst>
          </p:cNvPr>
          <p:cNvSpPr/>
          <p:nvPr/>
        </p:nvSpPr>
        <p:spPr>
          <a:xfrm>
            <a:off x="4214927" y="734255"/>
            <a:ext cx="1085554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CHLOE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C281B7-0FEF-5D66-9EA9-88A7509DBB16}"/>
              </a:ext>
            </a:extLst>
          </p:cNvPr>
          <p:cNvSpPr/>
          <p:nvPr/>
        </p:nvSpPr>
        <p:spPr>
          <a:xfrm>
            <a:off x="6185622" y="734255"/>
            <a:ext cx="989374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DIANE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C1F78E-985B-741D-43E8-2753C9D9EE27}"/>
              </a:ext>
            </a:extLst>
          </p:cNvPr>
          <p:cNvSpPr/>
          <p:nvPr/>
        </p:nvSpPr>
        <p:spPr>
          <a:xfrm>
            <a:off x="483583" y="4263377"/>
            <a:ext cx="962123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ELIOT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D2CC49-72CC-AF87-16D9-E56CDFF0C171}"/>
              </a:ext>
            </a:extLst>
          </p:cNvPr>
          <p:cNvSpPr/>
          <p:nvPr/>
        </p:nvSpPr>
        <p:spPr>
          <a:xfrm>
            <a:off x="2307519" y="4305911"/>
            <a:ext cx="1085555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FLEUR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FBE778-B229-C13A-16EB-C76B402BC25E}"/>
              </a:ext>
            </a:extLst>
          </p:cNvPr>
          <p:cNvSpPr/>
          <p:nvPr/>
        </p:nvSpPr>
        <p:spPr>
          <a:xfrm>
            <a:off x="4257407" y="4305911"/>
            <a:ext cx="995786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GABIN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56A303-0EAE-CB8D-A857-FA1182E07F88}"/>
              </a:ext>
            </a:extLst>
          </p:cNvPr>
          <p:cNvSpPr/>
          <p:nvPr/>
        </p:nvSpPr>
        <p:spPr>
          <a:xfrm>
            <a:off x="6041353" y="4305911"/>
            <a:ext cx="1273105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HELENA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F174EF-A8AB-985B-6016-3C7AE90915CB}"/>
              </a:ext>
            </a:extLst>
          </p:cNvPr>
          <p:cNvSpPr/>
          <p:nvPr/>
        </p:nvSpPr>
        <p:spPr>
          <a:xfrm>
            <a:off x="466634" y="7835033"/>
            <a:ext cx="784190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INES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6F982F-767F-93B9-EE7B-11F0F00161E0}"/>
              </a:ext>
            </a:extLst>
          </p:cNvPr>
          <p:cNvSpPr/>
          <p:nvPr/>
        </p:nvSpPr>
        <p:spPr>
          <a:xfrm>
            <a:off x="2316302" y="7835032"/>
            <a:ext cx="894797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JULIE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1A8DDE-106E-BE76-A760-64F4CF594CDB}"/>
              </a:ext>
            </a:extLst>
          </p:cNvPr>
          <p:cNvSpPr/>
          <p:nvPr/>
        </p:nvSpPr>
        <p:spPr>
          <a:xfrm>
            <a:off x="4176422" y="7828965"/>
            <a:ext cx="984565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KEVIN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3EDDF9-7B70-C79B-4467-7AB9268658F6}"/>
              </a:ext>
            </a:extLst>
          </p:cNvPr>
          <p:cNvSpPr/>
          <p:nvPr/>
        </p:nvSpPr>
        <p:spPr>
          <a:xfrm>
            <a:off x="6230715" y="7828964"/>
            <a:ext cx="729688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LEA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E923B7F-A8A4-74DC-624A-00B00EE2402F}"/>
              </a:ext>
            </a:extLst>
          </p:cNvPr>
          <p:cNvSpPr txBox="1"/>
          <p:nvPr/>
        </p:nvSpPr>
        <p:spPr>
          <a:xfrm>
            <a:off x="1902219" y="3111690"/>
            <a:ext cx="418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ScrapItUp" panose="02000603000000000000" pitchFamily="2" charset="0"/>
                <a:ea typeface="ScrapItUp" panose="02000603000000000000" pitchFamily="2" charset="0"/>
              </a:rPr>
              <a:t>Céline &amp; Maitresse D Zecolles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7B6A85D-0307-D03C-A9EF-A3556059837E}"/>
              </a:ext>
            </a:extLst>
          </p:cNvPr>
          <p:cNvSpPr txBox="1"/>
          <p:nvPr/>
        </p:nvSpPr>
        <p:spPr>
          <a:xfrm>
            <a:off x="2079606" y="6671208"/>
            <a:ext cx="418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ScrapItUp" panose="02000603000000000000" pitchFamily="2" charset="0"/>
                <a:ea typeface="ScrapItUp" panose="02000603000000000000" pitchFamily="2" charset="0"/>
              </a:rPr>
              <a:t>Céline &amp; Maitresse D Zecolles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B24B03F-05AF-B491-9E3E-92F324652548}"/>
              </a:ext>
            </a:extLst>
          </p:cNvPr>
          <p:cNvSpPr txBox="1"/>
          <p:nvPr/>
        </p:nvSpPr>
        <p:spPr>
          <a:xfrm>
            <a:off x="2164778" y="10230726"/>
            <a:ext cx="418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ScrapItUp" panose="02000603000000000000" pitchFamily="2" charset="0"/>
                <a:ea typeface="ScrapItUp" panose="02000603000000000000" pitchFamily="2" charset="0"/>
              </a:rPr>
              <a:t>Céline &amp; Maitresse D Zecolles</a:t>
            </a:r>
          </a:p>
        </p:txBody>
      </p:sp>
    </p:spTree>
    <p:extLst>
      <p:ext uri="{BB962C8B-B14F-4D97-AF65-F5344CB8AC3E}">
        <p14:creationId xmlns:p14="http://schemas.microsoft.com/office/powerpoint/2010/main" val="3912735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FF03D04-498D-E1DA-EF2C-9780CBD80F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2" t="20503" r="15422"/>
          <a:stretch/>
        </p:blipFill>
        <p:spPr>
          <a:xfrm>
            <a:off x="0" y="0"/>
            <a:ext cx="1723003" cy="198669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8C7CFF6-6CE6-8D15-DE64-8061C24BE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126" y="70937"/>
            <a:ext cx="1797424" cy="184482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773AC7C-F90B-8A14-25E8-7CFAEC4649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72" y="-120526"/>
            <a:ext cx="1798081" cy="194399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1221432-1E82-7E56-7849-0F7BBAC96A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676" y="-55002"/>
            <a:ext cx="1797424" cy="197076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73B0D05-9AA5-3F35-C86F-45FCB5C54F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3" y="1915758"/>
            <a:ext cx="1593170" cy="188820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F961520-9861-E178-6DEF-79BB1A3339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003" y="1894410"/>
            <a:ext cx="1797424" cy="188969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C780598-67D4-F3DF-F77B-13EA6D80E8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550" y="1888997"/>
            <a:ext cx="1707564" cy="186279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E43A23F-F1AC-EAD9-D667-F9EA0A6239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301" y="1535491"/>
            <a:ext cx="2412000" cy="24120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9AD57AAE-9540-B3EB-C1E1-9003B24779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2" t="20503" r="15422"/>
          <a:stretch/>
        </p:blipFill>
        <p:spPr>
          <a:xfrm>
            <a:off x="40750" y="3855206"/>
            <a:ext cx="1723003" cy="198669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E9B49437-640C-B383-10BB-EA5BCD5D8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876" y="3926143"/>
            <a:ext cx="1797424" cy="184482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1404D460-EEA1-C648-36EE-11E327A23C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22" y="3734680"/>
            <a:ext cx="1798081" cy="194399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668DFCF-EB3A-D5F6-F2AD-1B14A00746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426" y="3800204"/>
            <a:ext cx="1797424" cy="197076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67142D9B-7440-0365-45F3-3CA042A824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33" y="5770964"/>
            <a:ext cx="1593170" cy="188820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5E8BB614-2D64-3A5A-909C-7CB444357B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53" y="5749616"/>
            <a:ext cx="1797424" cy="1889694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B994F25F-CF7B-40FF-7C0E-4EC25685C9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300" y="5744203"/>
            <a:ext cx="1707564" cy="1862797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AF90C0B1-14DB-ECBD-2A15-8D6A1D4D39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051" y="5390697"/>
            <a:ext cx="2412000" cy="24120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B3BA1E08-5988-765A-DC4E-849E11A5176A}"/>
              </a:ext>
            </a:extLst>
          </p:cNvPr>
          <p:cNvSpPr/>
          <p:nvPr/>
        </p:nvSpPr>
        <p:spPr>
          <a:xfrm>
            <a:off x="52416" y="450048"/>
            <a:ext cx="1332416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ARTHUR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FCC254A-9F5F-11B1-17DE-EF23E9046724}"/>
              </a:ext>
            </a:extLst>
          </p:cNvPr>
          <p:cNvSpPr/>
          <p:nvPr/>
        </p:nvSpPr>
        <p:spPr>
          <a:xfrm>
            <a:off x="129833" y="2413120"/>
            <a:ext cx="1148071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BASILE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B550507-4A05-DF7B-B6EB-628A2D07AA67}"/>
              </a:ext>
            </a:extLst>
          </p:cNvPr>
          <p:cNvSpPr/>
          <p:nvPr/>
        </p:nvSpPr>
        <p:spPr>
          <a:xfrm>
            <a:off x="1763753" y="450047"/>
            <a:ext cx="1085554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CHLOE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3CF3824-DDE4-487C-8832-314D5EEF0638}"/>
              </a:ext>
            </a:extLst>
          </p:cNvPr>
          <p:cNvSpPr/>
          <p:nvPr/>
        </p:nvSpPr>
        <p:spPr>
          <a:xfrm>
            <a:off x="3572844" y="406983"/>
            <a:ext cx="989374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DIANE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1D8A924-C40C-5F3D-9CF8-A5687EDF3922}"/>
              </a:ext>
            </a:extLst>
          </p:cNvPr>
          <p:cNvSpPr/>
          <p:nvPr/>
        </p:nvSpPr>
        <p:spPr>
          <a:xfrm>
            <a:off x="1980716" y="2159204"/>
            <a:ext cx="962123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ELIOT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146CB5B-552F-D239-6A18-2BCD6F2DD790}"/>
              </a:ext>
            </a:extLst>
          </p:cNvPr>
          <p:cNvSpPr/>
          <p:nvPr/>
        </p:nvSpPr>
        <p:spPr>
          <a:xfrm>
            <a:off x="3561177" y="2279084"/>
            <a:ext cx="1085555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FLEUR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FDEF4AB-4D1D-475D-55D6-BAAA72C80D6E}"/>
              </a:ext>
            </a:extLst>
          </p:cNvPr>
          <p:cNvSpPr/>
          <p:nvPr/>
        </p:nvSpPr>
        <p:spPr>
          <a:xfrm>
            <a:off x="5146558" y="406982"/>
            <a:ext cx="995786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GABIN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03FB22D-9AE6-0F6E-CA5C-88FDD222B130}"/>
              </a:ext>
            </a:extLst>
          </p:cNvPr>
          <p:cNvSpPr/>
          <p:nvPr/>
        </p:nvSpPr>
        <p:spPr>
          <a:xfrm>
            <a:off x="5125864" y="2210449"/>
            <a:ext cx="1273105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HELENA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B38CCA7-B3E8-6A81-F0ED-9F064C24F7EE}"/>
              </a:ext>
            </a:extLst>
          </p:cNvPr>
          <p:cNvSpPr/>
          <p:nvPr/>
        </p:nvSpPr>
        <p:spPr>
          <a:xfrm>
            <a:off x="371730" y="4243719"/>
            <a:ext cx="784190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INES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F87EF97-BA8B-2F65-3A90-92E4A1EB9A6A}"/>
              </a:ext>
            </a:extLst>
          </p:cNvPr>
          <p:cNvSpPr/>
          <p:nvPr/>
        </p:nvSpPr>
        <p:spPr>
          <a:xfrm>
            <a:off x="1948671" y="4277753"/>
            <a:ext cx="894797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JULIE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36BBC75-60E5-94CA-9F5C-4C91B285070E}"/>
              </a:ext>
            </a:extLst>
          </p:cNvPr>
          <p:cNvSpPr/>
          <p:nvPr/>
        </p:nvSpPr>
        <p:spPr>
          <a:xfrm>
            <a:off x="5270133" y="4247633"/>
            <a:ext cx="984565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KEVIN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46F0D16-0E92-6C7D-0E04-BD039E71E3DF}"/>
              </a:ext>
            </a:extLst>
          </p:cNvPr>
          <p:cNvSpPr/>
          <p:nvPr/>
        </p:nvSpPr>
        <p:spPr>
          <a:xfrm>
            <a:off x="2113994" y="5999064"/>
            <a:ext cx="729688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LEA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E4079B4-1D9B-BE9F-F43D-9B4211DB1729}"/>
              </a:ext>
            </a:extLst>
          </p:cNvPr>
          <p:cNvSpPr/>
          <p:nvPr/>
        </p:nvSpPr>
        <p:spPr>
          <a:xfrm>
            <a:off x="3476664" y="6167770"/>
            <a:ext cx="1181734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MANON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D19E423-CC45-343D-9448-EEF9CBCE95E3}"/>
              </a:ext>
            </a:extLst>
          </p:cNvPr>
          <p:cNvSpPr/>
          <p:nvPr/>
        </p:nvSpPr>
        <p:spPr>
          <a:xfrm>
            <a:off x="5436551" y="6152281"/>
            <a:ext cx="811441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NINA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3EC254E-F3A2-4733-AAE3-1130C833029A}"/>
              </a:ext>
            </a:extLst>
          </p:cNvPr>
          <p:cNvSpPr/>
          <p:nvPr/>
        </p:nvSpPr>
        <p:spPr>
          <a:xfrm>
            <a:off x="189789" y="6186632"/>
            <a:ext cx="1148071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OSCAR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6B3D590-8490-1C7C-BDD0-C80ACF9B5E1A}"/>
              </a:ext>
            </a:extLst>
          </p:cNvPr>
          <p:cNvSpPr/>
          <p:nvPr/>
        </p:nvSpPr>
        <p:spPr>
          <a:xfrm>
            <a:off x="3712425" y="4277753"/>
            <a:ext cx="715260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ZOE</a:t>
            </a:r>
          </a:p>
        </p:txBody>
      </p:sp>
      <p:sp>
        <p:nvSpPr>
          <p:cNvPr id="70" name="Étoile : 5 branches 69">
            <a:extLst>
              <a:ext uri="{FF2B5EF4-FFF2-40B4-BE49-F238E27FC236}">
                <a16:creationId xmlns:a16="http://schemas.microsoft.com/office/drawing/2014/main" id="{408827DA-1849-A2E5-1771-C0A45D2DC571}"/>
              </a:ext>
            </a:extLst>
          </p:cNvPr>
          <p:cNvSpPr/>
          <p:nvPr/>
        </p:nvSpPr>
        <p:spPr>
          <a:xfrm>
            <a:off x="6869316" y="371112"/>
            <a:ext cx="360000" cy="360000"/>
          </a:xfrm>
          <a:prstGeom prst="star5">
            <a:avLst/>
          </a:prstGeom>
          <a:solidFill>
            <a:srgbClr val="F4DFDC"/>
          </a:solidFill>
          <a:ln w="28575">
            <a:solidFill>
              <a:srgbClr val="A3855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8887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FF03D04-498D-E1DA-EF2C-9780CBD80F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2" t="20503" r="15422"/>
          <a:stretch/>
        </p:blipFill>
        <p:spPr>
          <a:xfrm>
            <a:off x="0" y="0"/>
            <a:ext cx="1723003" cy="198669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773AC7C-F90B-8A14-25E8-7CFAEC464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72" y="-120526"/>
            <a:ext cx="1798081" cy="194399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1221432-1E82-7E56-7849-0F7BBAC96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676" y="-55002"/>
            <a:ext cx="1797424" cy="197076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73B0D05-9AA5-3F35-C86F-45FCB5C54F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3" y="1915758"/>
            <a:ext cx="1593170" cy="188820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F961520-9861-E178-6DEF-79BB1A3339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003" y="1894410"/>
            <a:ext cx="1797424" cy="188969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C780598-67D4-F3DF-F77B-13EA6D80E8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550" y="1888997"/>
            <a:ext cx="1707564" cy="186279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E43A23F-F1AC-EAD9-D667-F9EA0A6239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301" y="1535491"/>
            <a:ext cx="2412000" cy="241200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AF90C0B1-14DB-ECBD-2A15-8D6A1D4D39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27" y="-354527"/>
            <a:ext cx="2412000" cy="2412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52E09E-06A8-7392-610B-4081EFEEC09D}"/>
              </a:ext>
            </a:extLst>
          </p:cNvPr>
          <p:cNvSpPr/>
          <p:nvPr/>
        </p:nvSpPr>
        <p:spPr>
          <a:xfrm>
            <a:off x="165428" y="422547"/>
            <a:ext cx="1106393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PABLO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374A29-A2CC-0E6E-EE89-2B3BDF519E3D}"/>
              </a:ext>
            </a:extLst>
          </p:cNvPr>
          <p:cNvSpPr/>
          <p:nvPr/>
        </p:nvSpPr>
        <p:spPr>
          <a:xfrm>
            <a:off x="1847646" y="2147464"/>
            <a:ext cx="126348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QUENTIN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44F0B3-7C95-561C-98C7-E0B85D6A6527}"/>
              </a:ext>
            </a:extLst>
          </p:cNvPr>
          <p:cNvSpPr/>
          <p:nvPr/>
        </p:nvSpPr>
        <p:spPr>
          <a:xfrm>
            <a:off x="5329962" y="2243211"/>
            <a:ext cx="1013419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ROBIN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823369-CBF1-98FB-C74B-76870A0C821A}"/>
              </a:ext>
            </a:extLst>
          </p:cNvPr>
          <p:cNvSpPr/>
          <p:nvPr/>
        </p:nvSpPr>
        <p:spPr>
          <a:xfrm>
            <a:off x="3502494" y="2279084"/>
            <a:ext cx="1117614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SASHA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603B7A-9D22-F166-A30E-48B87E681EFC}"/>
              </a:ext>
            </a:extLst>
          </p:cNvPr>
          <p:cNvSpPr/>
          <p:nvPr/>
        </p:nvSpPr>
        <p:spPr>
          <a:xfrm>
            <a:off x="5223978" y="407175"/>
            <a:ext cx="915635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THEO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F4A337-156C-6AC9-35FB-5B1C0772509C}"/>
              </a:ext>
            </a:extLst>
          </p:cNvPr>
          <p:cNvSpPr/>
          <p:nvPr/>
        </p:nvSpPr>
        <p:spPr>
          <a:xfrm>
            <a:off x="343903" y="2312564"/>
            <a:ext cx="736099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UGO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64A9E9-6552-2B96-62DD-1D480F9F6E86}"/>
              </a:ext>
            </a:extLst>
          </p:cNvPr>
          <p:cNvSpPr/>
          <p:nvPr/>
        </p:nvSpPr>
        <p:spPr>
          <a:xfrm>
            <a:off x="1835935" y="343642"/>
            <a:ext cx="1189749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VICTOR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6836DF-D3BB-B7DC-9CDF-C540718EAB35}"/>
              </a:ext>
            </a:extLst>
          </p:cNvPr>
          <p:cNvSpPr/>
          <p:nvPr/>
        </p:nvSpPr>
        <p:spPr>
          <a:xfrm>
            <a:off x="3520427" y="374200"/>
            <a:ext cx="1045479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WILLY</a:t>
            </a:r>
          </a:p>
        </p:txBody>
      </p:sp>
      <p:sp>
        <p:nvSpPr>
          <p:cNvPr id="15" name="Étoile : 5 branches 14">
            <a:extLst>
              <a:ext uri="{FF2B5EF4-FFF2-40B4-BE49-F238E27FC236}">
                <a16:creationId xmlns:a16="http://schemas.microsoft.com/office/drawing/2014/main" id="{E46001E6-0317-2637-1607-9D314F3B76D3}"/>
              </a:ext>
            </a:extLst>
          </p:cNvPr>
          <p:cNvSpPr/>
          <p:nvPr/>
        </p:nvSpPr>
        <p:spPr>
          <a:xfrm>
            <a:off x="6882843" y="316462"/>
            <a:ext cx="360000" cy="360000"/>
          </a:xfrm>
          <a:prstGeom prst="star5">
            <a:avLst/>
          </a:prstGeom>
          <a:solidFill>
            <a:srgbClr val="F4DFDC"/>
          </a:solidFill>
          <a:ln w="28575">
            <a:solidFill>
              <a:srgbClr val="A3855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729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1DE35E21-2606-D0ED-58F6-C88445FCF51B}"/>
              </a:ext>
            </a:extLst>
          </p:cNvPr>
          <p:cNvGrpSpPr/>
          <p:nvPr/>
        </p:nvGrpSpPr>
        <p:grpSpPr>
          <a:xfrm>
            <a:off x="0" y="0"/>
            <a:ext cx="7615934" cy="10600058"/>
            <a:chOff x="0" y="0"/>
            <a:chExt cx="7615934" cy="10600058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B5EE5240-C7FC-9B65-78A5-AE4A7BAA58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1162" t="18963" r="29231" b="8503"/>
            <a:stretch/>
          </p:blipFill>
          <p:spPr>
            <a:xfrm>
              <a:off x="0" y="0"/>
              <a:ext cx="7615934" cy="10495128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5601A1D-4D66-68BB-E812-07E15C3CC48B}"/>
                </a:ext>
              </a:extLst>
            </p:cNvPr>
            <p:cNvSpPr/>
            <p:nvPr/>
          </p:nvSpPr>
          <p:spPr>
            <a:xfrm>
              <a:off x="389063" y="4103176"/>
              <a:ext cx="1303562" cy="5078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27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lexis Marie" panose="02000603000000000000" pitchFamily="2" charset="0"/>
                  <a:ea typeface="Alexis Marie" panose="02000603000000000000" pitchFamily="2" charset="0"/>
                </a:rPr>
                <a:t>AGATHE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8237C76-9EAF-0DF9-AA71-F3AF9F41806A}"/>
                </a:ext>
              </a:extLst>
            </p:cNvPr>
            <p:cNvSpPr/>
            <p:nvPr/>
          </p:nvSpPr>
          <p:spPr>
            <a:xfrm>
              <a:off x="2290056" y="4103175"/>
              <a:ext cx="1313180" cy="5078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27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lexis Marie" panose="02000603000000000000" pitchFamily="2" charset="0"/>
                  <a:ea typeface="Alexis Marie" panose="02000603000000000000" pitchFamily="2" charset="0"/>
                </a:rPr>
                <a:t>MAELYS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18E4F2A-0606-761F-2966-90AFC84BF5A4}"/>
                </a:ext>
              </a:extLst>
            </p:cNvPr>
            <p:cNvSpPr/>
            <p:nvPr/>
          </p:nvSpPr>
          <p:spPr>
            <a:xfrm>
              <a:off x="4396686" y="4139739"/>
              <a:ext cx="744114" cy="5078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27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lexis Marie" panose="02000603000000000000" pitchFamily="2" charset="0"/>
                  <a:ea typeface="Alexis Marie" panose="02000603000000000000" pitchFamily="2" charset="0"/>
                </a:rPr>
                <a:t>NOE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48E195B-0464-0E9E-BA22-C794A57DEBF9}"/>
                </a:ext>
              </a:extLst>
            </p:cNvPr>
            <p:cNvSpPr/>
            <p:nvPr/>
          </p:nvSpPr>
          <p:spPr>
            <a:xfrm>
              <a:off x="6123168" y="4138715"/>
              <a:ext cx="1164101" cy="5078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27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lexis Marie" panose="02000603000000000000" pitchFamily="2" charset="0"/>
                  <a:ea typeface="Alexis Marie" panose="02000603000000000000" pitchFamily="2" charset="0"/>
                </a:rPr>
                <a:t>FELICIE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53D98C5-0C04-7BE6-B9F2-3D41D21EB848}"/>
                </a:ext>
              </a:extLst>
            </p:cNvPr>
            <p:cNvSpPr/>
            <p:nvPr/>
          </p:nvSpPr>
          <p:spPr>
            <a:xfrm>
              <a:off x="477562" y="579265"/>
              <a:ext cx="910827" cy="5078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27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lexis Marie" panose="02000603000000000000" pitchFamily="2" charset="0"/>
                  <a:ea typeface="Alexis Marie" panose="02000603000000000000" pitchFamily="2" charset="0"/>
                </a:rPr>
                <a:t>ALEX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3C94FC6-8DFC-0773-6E1D-2903D56F264D}"/>
                </a:ext>
              </a:extLst>
            </p:cNvPr>
            <p:cNvSpPr/>
            <p:nvPr/>
          </p:nvSpPr>
          <p:spPr>
            <a:xfrm>
              <a:off x="2216653" y="579264"/>
              <a:ext cx="1244251" cy="5078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27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lexis Marie" panose="02000603000000000000" pitchFamily="2" charset="0"/>
                  <a:ea typeface="Alexis Marie" panose="02000603000000000000" pitchFamily="2" charset="0"/>
                </a:rPr>
                <a:t>MARTIN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FA6474F-6FDB-61B4-7689-C2A67D347A81}"/>
                </a:ext>
              </a:extLst>
            </p:cNvPr>
            <p:cNvSpPr/>
            <p:nvPr/>
          </p:nvSpPr>
          <p:spPr>
            <a:xfrm>
              <a:off x="4161381" y="615828"/>
              <a:ext cx="998992" cy="5078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27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lexis Marie" panose="02000603000000000000" pitchFamily="2" charset="0"/>
                  <a:ea typeface="Alexis Marie" panose="02000603000000000000" pitchFamily="2" charset="0"/>
                </a:rPr>
                <a:t>NINON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87520E2-E135-4609-233E-78360987D59F}"/>
                </a:ext>
              </a:extLst>
            </p:cNvPr>
            <p:cNvSpPr/>
            <p:nvPr/>
          </p:nvSpPr>
          <p:spPr>
            <a:xfrm>
              <a:off x="6129114" y="614804"/>
              <a:ext cx="936475" cy="5078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27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lexis Marie" panose="02000603000000000000" pitchFamily="2" charset="0"/>
                  <a:ea typeface="Alexis Marie" panose="02000603000000000000" pitchFamily="2" charset="0"/>
                </a:rPr>
                <a:t>FELIX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8D7648A-52D9-96B4-5863-76A0D97F2F66}"/>
                </a:ext>
              </a:extLst>
            </p:cNvPr>
            <p:cNvSpPr/>
            <p:nvPr/>
          </p:nvSpPr>
          <p:spPr>
            <a:xfrm>
              <a:off x="477562" y="7662626"/>
              <a:ext cx="760144" cy="5078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27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lexis Marie" panose="02000603000000000000" pitchFamily="2" charset="0"/>
                  <a:ea typeface="Alexis Marie" panose="02000603000000000000" pitchFamily="2" charset="0"/>
                </a:rPr>
                <a:t>AVA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129986F-9041-9024-C438-DEEC6C2FD236}"/>
                </a:ext>
              </a:extLst>
            </p:cNvPr>
            <p:cNvSpPr/>
            <p:nvPr/>
          </p:nvSpPr>
          <p:spPr>
            <a:xfrm>
              <a:off x="2368937" y="7662625"/>
              <a:ext cx="788999" cy="5078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27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lexis Marie" panose="02000603000000000000" pitchFamily="2" charset="0"/>
                  <a:ea typeface="Alexis Marie" panose="02000603000000000000" pitchFamily="2" charset="0"/>
                </a:rPr>
                <a:t>MAX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5D63626-CE04-65D2-4DDB-7DAD3A04763F}"/>
                </a:ext>
              </a:extLst>
            </p:cNvPr>
            <p:cNvSpPr/>
            <p:nvPr/>
          </p:nvSpPr>
          <p:spPr>
            <a:xfrm>
              <a:off x="4181418" y="7699189"/>
              <a:ext cx="808235" cy="5078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27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lexis Marie" panose="02000603000000000000" pitchFamily="2" charset="0"/>
                  <a:ea typeface="Alexis Marie" panose="02000603000000000000" pitchFamily="2" charset="0"/>
                </a:rPr>
                <a:t>NINO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3A1697F-FBA7-1023-FF27-03556F9A52FB}"/>
                </a:ext>
              </a:extLst>
            </p:cNvPr>
            <p:cNvSpPr/>
            <p:nvPr/>
          </p:nvSpPr>
          <p:spPr>
            <a:xfrm>
              <a:off x="5958394" y="7698165"/>
              <a:ext cx="1127232" cy="5078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27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lexis Marie" panose="02000603000000000000" pitchFamily="2" charset="0"/>
                  <a:ea typeface="Alexis Marie" panose="02000603000000000000" pitchFamily="2" charset="0"/>
                </a:rPr>
                <a:t>FLORA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86C60E1C-1768-7914-D43D-6940AB38001B}"/>
                </a:ext>
              </a:extLst>
            </p:cNvPr>
            <p:cNvSpPr txBox="1"/>
            <p:nvPr/>
          </p:nvSpPr>
          <p:spPr>
            <a:xfrm>
              <a:off x="1902219" y="3111690"/>
              <a:ext cx="41852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ScrapItUp" panose="02000603000000000000" pitchFamily="2" charset="0"/>
                  <a:ea typeface="ScrapItUp" panose="02000603000000000000" pitchFamily="2" charset="0"/>
                </a:rPr>
                <a:t>Céline &amp; Maitresse D Zecolles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EFB8EDF6-1B63-5482-4CB7-4F87C9563DAF}"/>
                </a:ext>
              </a:extLst>
            </p:cNvPr>
            <p:cNvSpPr txBox="1"/>
            <p:nvPr/>
          </p:nvSpPr>
          <p:spPr>
            <a:xfrm>
              <a:off x="2079606" y="6671208"/>
              <a:ext cx="41852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ScrapItUp" panose="02000603000000000000" pitchFamily="2" charset="0"/>
                  <a:ea typeface="ScrapItUp" panose="02000603000000000000" pitchFamily="2" charset="0"/>
                </a:rPr>
                <a:t>Céline &amp; Maitresse D Zecolles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36F45EFD-F4DD-E28C-2514-F39DA32B68CB}"/>
                </a:ext>
              </a:extLst>
            </p:cNvPr>
            <p:cNvSpPr txBox="1"/>
            <p:nvPr/>
          </p:nvSpPr>
          <p:spPr>
            <a:xfrm>
              <a:off x="2164778" y="10230726"/>
              <a:ext cx="41852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ScrapItUp" panose="02000603000000000000" pitchFamily="2" charset="0"/>
                  <a:ea typeface="ScrapItUp" panose="02000603000000000000" pitchFamily="2" charset="0"/>
                </a:rPr>
                <a:t>Céline &amp; Maitresse D Zecolles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0961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FF03D04-498D-E1DA-EF2C-9780CBD80F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2" t="20503" r="15422"/>
          <a:stretch/>
        </p:blipFill>
        <p:spPr>
          <a:xfrm>
            <a:off x="0" y="0"/>
            <a:ext cx="1723003" cy="198669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8C7CFF6-6CE6-8D15-DE64-8061C24BE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126" y="70937"/>
            <a:ext cx="1797424" cy="184482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773AC7C-F90B-8A14-25E8-7CFAEC4649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72" y="-120526"/>
            <a:ext cx="1798081" cy="194399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1221432-1E82-7E56-7849-0F7BBAC96A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676" y="-55002"/>
            <a:ext cx="1797424" cy="197076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73B0D05-9AA5-3F35-C86F-45FCB5C54F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3" y="1915758"/>
            <a:ext cx="1593170" cy="188820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F961520-9861-E178-6DEF-79BB1A3339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003" y="1894410"/>
            <a:ext cx="1797424" cy="188969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C780598-67D4-F3DF-F77B-13EA6D80E8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550" y="1888997"/>
            <a:ext cx="1707564" cy="186279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E43A23F-F1AC-EAD9-D667-F9EA0A6239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301" y="1535491"/>
            <a:ext cx="2412000" cy="24120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9AD57AAE-9540-B3EB-C1E1-9003B24779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2" t="20503" r="15422"/>
          <a:stretch/>
        </p:blipFill>
        <p:spPr>
          <a:xfrm>
            <a:off x="40750" y="3855206"/>
            <a:ext cx="1723003" cy="198669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E9B49437-640C-B383-10BB-EA5BCD5D8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876" y="3926143"/>
            <a:ext cx="1797424" cy="184482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1404D460-EEA1-C648-36EE-11E327A23C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22" y="3734680"/>
            <a:ext cx="1798081" cy="194399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668DFCF-EB3A-D5F6-F2AD-1B14A00746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426" y="3800204"/>
            <a:ext cx="1797424" cy="197076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B3BA1E08-5988-765A-DC4E-849E11A5176A}"/>
              </a:ext>
            </a:extLst>
          </p:cNvPr>
          <p:cNvSpPr/>
          <p:nvPr/>
        </p:nvSpPr>
        <p:spPr>
          <a:xfrm>
            <a:off x="263211" y="450048"/>
            <a:ext cx="910827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ALEX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FCC254A-9F5F-11B1-17DE-EF23E9046724}"/>
              </a:ext>
            </a:extLst>
          </p:cNvPr>
          <p:cNvSpPr/>
          <p:nvPr/>
        </p:nvSpPr>
        <p:spPr>
          <a:xfrm>
            <a:off x="81744" y="2413120"/>
            <a:ext cx="1244251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MARTIN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B550507-4A05-DF7B-B6EB-628A2D07AA67}"/>
              </a:ext>
            </a:extLst>
          </p:cNvPr>
          <p:cNvSpPr/>
          <p:nvPr/>
        </p:nvSpPr>
        <p:spPr>
          <a:xfrm>
            <a:off x="1807035" y="450047"/>
            <a:ext cx="998992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NINON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3CF3824-DDE4-487C-8832-314D5EEF0638}"/>
              </a:ext>
            </a:extLst>
          </p:cNvPr>
          <p:cNvSpPr/>
          <p:nvPr/>
        </p:nvSpPr>
        <p:spPr>
          <a:xfrm>
            <a:off x="3343170" y="406982"/>
            <a:ext cx="1303562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AGATHE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1D8A924-C40C-5F3D-9CF8-A5687EDF3922}"/>
              </a:ext>
            </a:extLst>
          </p:cNvPr>
          <p:cNvSpPr/>
          <p:nvPr/>
        </p:nvSpPr>
        <p:spPr>
          <a:xfrm>
            <a:off x="1993541" y="2159204"/>
            <a:ext cx="936475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FELIX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146CB5B-552F-D239-6A18-2BCD6F2DD790}"/>
              </a:ext>
            </a:extLst>
          </p:cNvPr>
          <p:cNvSpPr/>
          <p:nvPr/>
        </p:nvSpPr>
        <p:spPr>
          <a:xfrm>
            <a:off x="3731897" y="2279084"/>
            <a:ext cx="744114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NOE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FDEF4AB-4D1D-475D-55D6-BAAA72C80D6E}"/>
              </a:ext>
            </a:extLst>
          </p:cNvPr>
          <p:cNvSpPr/>
          <p:nvPr/>
        </p:nvSpPr>
        <p:spPr>
          <a:xfrm>
            <a:off x="5017699" y="392906"/>
            <a:ext cx="1313180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MAELYS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03FB22D-9AE6-0F6E-CA5C-88FDD222B130}"/>
              </a:ext>
            </a:extLst>
          </p:cNvPr>
          <p:cNvSpPr/>
          <p:nvPr/>
        </p:nvSpPr>
        <p:spPr>
          <a:xfrm>
            <a:off x="5180367" y="2210449"/>
            <a:ext cx="1164101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FELICIE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B38CCA7-B3E8-6A81-F0ED-9F064C24F7EE}"/>
              </a:ext>
            </a:extLst>
          </p:cNvPr>
          <p:cNvSpPr/>
          <p:nvPr/>
        </p:nvSpPr>
        <p:spPr>
          <a:xfrm>
            <a:off x="383753" y="4243719"/>
            <a:ext cx="760144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AVA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F87EF97-BA8B-2F65-3A90-92E4A1EB9A6A}"/>
              </a:ext>
            </a:extLst>
          </p:cNvPr>
          <p:cNvSpPr/>
          <p:nvPr/>
        </p:nvSpPr>
        <p:spPr>
          <a:xfrm>
            <a:off x="1991952" y="4277753"/>
            <a:ext cx="808235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NINO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36BBC75-60E5-94CA-9F5C-4C91B285070E}"/>
              </a:ext>
            </a:extLst>
          </p:cNvPr>
          <p:cNvSpPr/>
          <p:nvPr/>
        </p:nvSpPr>
        <p:spPr>
          <a:xfrm>
            <a:off x="5367916" y="4247633"/>
            <a:ext cx="788999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MAX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6B3D590-8490-1C7C-BDD0-C80ACF9B5E1A}"/>
              </a:ext>
            </a:extLst>
          </p:cNvPr>
          <p:cNvSpPr/>
          <p:nvPr/>
        </p:nvSpPr>
        <p:spPr>
          <a:xfrm>
            <a:off x="3506439" y="4277753"/>
            <a:ext cx="1127232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is Marie" panose="02000603000000000000" pitchFamily="2" charset="0"/>
                <a:ea typeface="Alexis Marie" panose="02000603000000000000" pitchFamily="2" charset="0"/>
              </a:rPr>
              <a:t>FLORA</a:t>
            </a:r>
          </a:p>
        </p:txBody>
      </p:sp>
      <p:sp>
        <p:nvSpPr>
          <p:cNvPr id="3" name="Étoile : 5 branches 2">
            <a:extLst>
              <a:ext uri="{FF2B5EF4-FFF2-40B4-BE49-F238E27FC236}">
                <a16:creationId xmlns:a16="http://schemas.microsoft.com/office/drawing/2014/main" id="{36A15CC0-80C5-08AC-E1A0-33E8890FAB4B}"/>
              </a:ext>
            </a:extLst>
          </p:cNvPr>
          <p:cNvSpPr/>
          <p:nvPr/>
        </p:nvSpPr>
        <p:spPr>
          <a:xfrm>
            <a:off x="6922711" y="198047"/>
            <a:ext cx="252000" cy="252000"/>
          </a:xfrm>
          <a:prstGeom prst="star5">
            <a:avLst/>
          </a:prstGeom>
          <a:solidFill>
            <a:srgbClr val="F4DFDC"/>
          </a:solidFill>
          <a:ln w="28575">
            <a:solidFill>
              <a:srgbClr val="A3855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Étoile : 5 branches 3">
            <a:extLst>
              <a:ext uri="{FF2B5EF4-FFF2-40B4-BE49-F238E27FC236}">
                <a16:creationId xmlns:a16="http://schemas.microsoft.com/office/drawing/2014/main" id="{0F284E9C-0EFA-CE7A-E078-78C7FE2B241D}"/>
              </a:ext>
            </a:extLst>
          </p:cNvPr>
          <p:cNvSpPr/>
          <p:nvPr/>
        </p:nvSpPr>
        <p:spPr>
          <a:xfrm>
            <a:off x="6940044" y="636984"/>
            <a:ext cx="252000" cy="252000"/>
          </a:xfrm>
          <a:prstGeom prst="star5">
            <a:avLst/>
          </a:prstGeom>
          <a:solidFill>
            <a:srgbClr val="F4DFDC"/>
          </a:solidFill>
          <a:ln w="28575">
            <a:solidFill>
              <a:srgbClr val="A3855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84792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19</TotalTime>
  <Words>144</Words>
  <Application>Microsoft Office PowerPoint</Application>
  <PresentationFormat>Personnalisé</PresentationFormat>
  <Paragraphs>96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Alexis Marie</vt:lpstr>
      <vt:lpstr>Arial</vt:lpstr>
      <vt:lpstr>Calibri</vt:lpstr>
      <vt:lpstr>Calibri Light</vt:lpstr>
      <vt:lpstr>ScrapItUp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Maitresse D Zecolles</dc:creator>
  <cp:lastModifiedBy>PAVILLY Ecole Notre Dame - Secrétariat</cp:lastModifiedBy>
  <cp:revision>3</cp:revision>
  <dcterms:created xsi:type="dcterms:W3CDTF">2022-08-13T16:11:29Z</dcterms:created>
  <dcterms:modified xsi:type="dcterms:W3CDTF">2022-08-18T20:14:06Z</dcterms:modified>
</cp:coreProperties>
</file>