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440988" cy="7489825"/>
  <p:notesSz cx="6858000" cy="9144000"/>
  <p:defaultTextStyle>
    <a:defPPr>
      <a:defRPr lang="fr-FR"/>
    </a:defPPr>
    <a:lvl1pPr marL="0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2293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4585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6878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9170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1463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3756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6048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8341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764" y="-72"/>
      </p:cViewPr>
      <p:guideLst>
        <p:guide orient="horz" pos="2359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3074" y="2326701"/>
            <a:ext cx="8874840" cy="160545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148" y="4244234"/>
            <a:ext cx="7308692" cy="19140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2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16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62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69716" y="299941"/>
            <a:ext cx="2349222" cy="6390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050" y="299941"/>
            <a:ext cx="6873650" cy="6390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7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24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766" y="4812907"/>
            <a:ext cx="8874840" cy="1487562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4766" y="3174508"/>
            <a:ext cx="8874840" cy="16383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22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5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8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91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37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60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8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91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50" y="1747627"/>
            <a:ext cx="4611436" cy="494293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07502" y="1747627"/>
            <a:ext cx="4611436" cy="494293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57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49" y="1676542"/>
            <a:ext cx="4613250" cy="69870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293" indent="0">
              <a:buNone/>
              <a:defRPr sz="2200" b="1"/>
            </a:lvl2pPr>
            <a:lvl3pPr marL="1024585" indent="0">
              <a:buNone/>
              <a:defRPr sz="2000" b="1"/>
            </a:lvl3pPr>
            <a:lvl4pPr marL="1536878" indent="0">
              <a:buNone/>
              <a:defRPr sz="1800" b="1"/>
            </a:lvl4pPr>
            <a:lvl5pPr marL="2049170" indent="0">
              <a:buNone/>
              <a:defRPr sz="1800" b="1"/>
            </a:lvl5pPr>
            <a:lvl6pPr marL="2561463" indent="0">
              <a:buNone/>
              <a:defRPr sz="1800" b="1"/>
            </a:lvl6pPr>
            <a:lvl7pPr marL="3073756" indent="0">
              <a:buNone/>
              <a:defRPr sz="1800" b="1"/>
            </a:lvl7pPr>
            <a:lvl8pPr marL="3586048" indent="0">
              <a:buNone/>
              <a:defRPr sz="1800" b="1"/>
            </a:lvl8pPr>
            <a:lvl9pPr marL="4098341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49" y="2375245"/>
            <a:ext cx="4613250" cy="4315319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03877" y="1676542"/>
            <a:ext cx="4615062" cy="69870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293" indent="0">
              <a:buNone/>
              <a:defRPr sz="2200" b="1"/>
            </a:lvl2pPr>
            <a:lvl3pPr marL="1024585" indent="0">
              <a:buNone/>
              <a:defRPr sz="2000" b="1"/>
            </a:lvl3pPr>
            <a:lvl4pPr marL="1536878" indent="0">
              <a:buNone/>
              <a:defRPr sz="1800" b="1"/>
            </a:lvl4pPr>
            <a:lvl5pPr marL="2049170" indent="0">
              <a:buNone/>
              <a:defRPr sz="1800" b="1"/>
            </a:lvl5pPr>
            <a:lvl6pPr marL="2561463" indent="0">
              <a:buNone/>
              <a:defRPr sz="1800" b="1"/>
            </a:lvl6pPr>
            <a:lvl7pPr marL="3073756" indent="0">
              <a:buNone/>
              <a:defRPr sz="1800" b="1"/>
            </a:lvl7pPr>
            <a:lvl8pPr marL="3586048" indent="0">
              <a:buNone/>
              <a:defRPr sz="1800" b="1"/>
            </a:lvl8pPr>
            <a:lvl9pPr marL="4098341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03877" y="2375245"/>
            <a:ext cx="4615062" cy="4315319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39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6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96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50" y="298206"/>
            <a:ext cx="3435013" cy="12691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2136" y="298207"/>
            <a:ext cx="5836802" cy="639235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50" y="1567316"/>
            <a:ext cx="3435013" cy="5123249"/>
          </a:xfrm>
        </p:spPr>
        <p:txBody>
          <a:bodyPr/>
          <a:lstStyle>
            <a:lvl1pPr marL="0" indent="0">
              <a:buNone/>
              <a:defRPr sz="1600"/>
            </a:lvl1pPr>
            <a:lvl2pPr marL="512293" indent="0">
              <a:buNone/>
              <a:defRPr sz="1300"/>
            </a:lvl2pPr>
            <a:lvl3pPr marL="1024585" indent="0">
              <a:buNone/>
              <a:defRPr sz="1100"/>
            </a:lvl3pPr>
            <a:lvl4pPr marL="1536878" indent="0">
              <a:buNone/>
              <a:defRPr sz="1000"/>
            </a:lvl4pPr>
            <a:lvl5pPr marL="2049170" indent="0">
              <a:buNone/>
              <a:defRPr sz="1000"/>
            </a:lvl5pPr>
            <a:lvl6pPr marL="2561463" indent="0">
              <a:buNone/>
              <a:defRPr sz="1000"/>
            </a:lvl6pPr>
            <a:lvl7pPr marL="3073756" indent="0">
              <a:buNone/>
              <a:defRPr sz="1000"/>
            </a:lvl7pPr>
            <a:lvl8pPr marL="3586048" indent="0">
              <a:buNone/>
              <a:defRPr sz="1000"/>
            </a:lvl8pPr>
            <a:lvl9pPr marL="409834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21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07" y="5242878"/>
            <a:ext cx="6264593" cy="61895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6507" y="669230"/>
            <a:ext cx="6264593" cy="4493895"/>
          </a:xfrm>
        </p:spPr>
        <p:txBody>
          <a:bodyPr/>
          <a:lstStyle>
            <a:lvl1pPr marL="0" indent="0">
              <a:buNone/>
              <a:defRPr sz="3600"/>
            </a:lvl1pPr>
            <a:lvl2pPr marL="512293" indent="0">
              <a:buNone/>
              <a:defRPr sz="3100"/>
            </a:lvl2pPr>
            <a:lvl3pPr marL="1024585" indent="0">
              <a:buNone/>
              <a:defRPr sz="2700"/>
            </a:lvl3pPr>
            <a:lvl4pPr marL="1536878" indent="0">
              <a:buNone/>
              <a:defRPr sz="2200"/>
            </a:lvl4pPr>
            <a:lvl5pPr marL="2049170" indent="0">
              <a:buNone/>
              <a:defRPr sz="2200"/>
            </a:lvl5pPr>
            <a:lvl6pPr marL="2561463" indent="0">
              <a:buNone/>
              <a:defRPr sz="2200"/>
            </a:lvl6pPr>
            <a:lvl7pPr marL="3073756" indent="0">
              <a:buNone/>
              <a:defRPr sz="2200"/>
            </a:lvl7pPr>
            <a:lvl8pPr marL="3586048" indent="0">
              <a:buNone/>
              <a:defRPr sz="2200"/>
            </a:lvl8pPr>
            <a:lvl9pPr marL="4098341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6507" y="5861829"/>
            <a:ext cx="6264593" cy="879014"/>
          </a:xfrm>
        </p:spPr>
        <p:txBody>
          <a:bodyPr/>
          <a:lstStyle>
            <a:lvl1pPr marL="0" indent="0">
              <a:buNone/>
              <a:defRPr sz="1600"/>
            </a:lvl1pPr>
            <a:lvl2pPr marL="512293" indent="0">
              <a:buNone/>
              <a:defRPr sz="1300"/>
            </a:lvl2pPr>
            <a:lvl3pPr marL="1024585" indent="0">
              <a:buNone/>
              <a:defRPr sz="1100"/>
            </a:lvl3pPr>
            <a:lvl4pPr marL="1536878" indent="0">
              <a:buNone/>
              <a:defRPr sz="1000"/>
            </a:lvl4pPr>
            <a:lvl5pPr marL="2049170" indent="0">
              <a:buNone/>
              <a:defRPr sz="1000"/>
            </a:lvl5pPr>
            <a:lvl6pPr marL="2561463" indent="0">
              <a:buNone/>
              <a:defRPr sz="1000"/>
            </a:lvl6pPr>
            <a:lvl7pPr marL="3073756" indent="0">
              <a:buNone/>
              <a:defRPr sz="1000"/>
            </a:lvl7pPr>
            <a:lvl8pPr marL="3586048" indent="0">
              <a:buNone/>
              <a:defRPr sz="1000"/>
            </a:lvl8pPr>
            <a:lvl9pPr marL="409834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14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50" y="299940"/>
            <a:ext cx="9396889" cy="1248304"/>
          </a:xfrm>
          <a:prstGeom prst="rect">
            <a:avLst/>
          </a:prstGeom>
        </p:spPr>
        <p:txBody>
          <a:bodyPr vert="horz" lIns="102459" tIns="51229" rIns="102459" bIns="5122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0" y="1747627"/>
            <a:ext cx="9396889" cy="4942938"/>
          </a:xfrm>
          <a:prstGeom prst="rect">
            <a:avLst/>
          </a:prstGeom>
        </p:spPr>
        <p:txBody>
          <a:bodyPr vert="horz" lIns="102459" tIns="51229" rIns="102459" bIns="5122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049" y="6941959"/>
            <a:ext cx="2436231" cy="398764"/>
          </a:xfrm>
          <a:prstGeom prst="rect">
            <a:avLst/>
          </a:prstGeom>
        </p:spPr>
        <p:txBody>
          <a:bodyPr vert="horz" lIns="102459" tIns="51229" rIns="102459" bIns="512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5D6D9-B4DF-43A7-AE96-1A4BA27974F2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7338" y="6941959"/>
            <a:ext cx="3306313" cy="398764"/>
          </a:xfrm>
          <a:prstGeom prst="rect">
            <a:avLst/>
          </a:prstGeom>
        </p:spPr>
        <p:txBody>
          <a:bodyPr vert="horz" lIns="102459" tIns="51229" rIns="102459" bIns="512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82708" y="6941959"/>
            <a:ext cx="2436231" cy="398764"/>
          </a:xfrm>
          <a:prstGeom prst="rect">
            <a:avLst/>
          </a:prstGeom>
        </p:spPr>
        <p:txBody>
          <a:bodyPr vert="horz" lIns="102459" tIns="51229" rIns="102459" bIns="512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AB2F-754B-45EE-82F9-6CD1F0410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41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458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219" indent="-384219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2475" indent="-320183" algn="l" defTabSz="102458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732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3024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5317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7609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9902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2195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487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293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585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878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9170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1463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3756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6048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341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4" name="Tableau 20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49520"/>
              </p:ext>
            </p:extLst>
          </p:nvPr>
        </p:nvGraphicFramePr>
        <p:xfrm>
          <a:off x="14170" y="0"/>
          <a:ext cx="10440988" cy="793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494"/>
                <a:gridCol w="5220494"/>
              </a:tblGrid>
              <a:tr h="7478988">
                <a:tc>
                  <a:txBody>
                    <a:bodyPr/>
                    <a:lstStyle/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Pour faire les exercices en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ligne,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entrer l’adresse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Cliquer sur « se connecter 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Cliquer sur « se connecter »</a:t>
                      </a:r>
                      <a:endParaRPr lang="fr-FR" sz="2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5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2/</a:t>
                      </a:r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Ecrire le nom d’utilisateur et le mot de passe de votre enfant.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d’</a:t>
                      </a:r>
                      <a:r>
                        <a:rPr lang="fr-FR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utilsateur</a:t>
                      </a:r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 assia54350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 de passe :        assia54350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 travail !                                                         Sabine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5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Ecrire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le nom d’utilisateur et le mot de passe de votre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enfant: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6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Bon travail ! </a:t>
                      </a:r>
                      <a:endParaRPr lang="fr-FR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104410" marR="104410" marT="49932" marB="499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Pour faire les exercices en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ligne,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entrer l’adresse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Cliquer sur « se connecter 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Cliquer sur « se connecter »</a:t>
                      </a:r>
                      <a:endParaRPr lang="fr-FR" sz="2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5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5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2/</a:t>
                      </a:r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Ecrire le nom d’utilisateur et le mot de passe de votre enfant.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d’</a:t>
                      </a:r>
                      <a:r>
                        <a:rPr lang="fr-FR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utilsateur</a:t>
                      </a:r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 assia54350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 de passe :        assia54350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 travail !                                                         Sabine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5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Ecrire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le nom d’utilisateur et le mot de passe de </a:t>
                      </a:r>
                      <a:r>
                        <a:rPr lang="fr-FR" sz="1200" b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votre </a:t>
                      </a:r>
                      <a:r>
                        <a:rPr lang="fr-FR" sz="1200" b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enfant: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6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Bon travail ! </a:t>
                      </a:r>
                      <a:endParaRPr lang="fr-FR" sz="15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4410" marR="104410" marT="49932" marB="499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076" name="Groupe 2075"/>
          <p:cNvGrpSpPr/>
          <p:nvPr/>
        </p:nvGrpSpPr>
        <p:grpSpPr>
          <a:xfrm>
            <a:off x="539974" y="662770"/>
            <a:ext cx="4334078" cy="6463818"/>
            <a:chOff x="386311" y="683937"/>
            <a:chExt cx="4334078" cy="6463818"/>
          </a:xfrm>
        </p:grpSpPr>
        <p:pic>
          <p:nvPicPr>
            <p:cNvPr id="69" name="Image 68"/>
            <p:cNvPicPr/>
            <p:nvPr/>
          </p:nvPicPr>
          <p:blipFill rotWithShape="1">
            <a:blip r:embed="rId2"/>
            <a:srcRect b="28571"/>
            <a:stretch/>
          </p:blipFill>
          <p:spPr bwMode="auto">
            <a:xfrm>
              <a:off x="1322415" y="683937"/>
              <a:ext cx="2784263" cy="332881"/>
            </a:xfrm>
            <a:prstGeom prst="rect">
              <a:avLst/>
            </a:prstGeom>
            <a:ln w="38100" cap="sq">
              <a:solidFill>
                <a:srgbClr val="FF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1" name="Image 7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99909" y="1080616"/>
              <a:ext cx="3192477" cy="2088829"/>
            </a:xfrm>
            <a:prstGeom prst="rect">
              <a:avLst/>
            </a:prstGeom>
          </p:spPr>
        </p:pic>
        <p:pic>
          <p:nvPicPr>
            <p:cNvPr id="2118" name="Picture 7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466" y="1267456"/>
              <a:ext cx="1283371" cy="936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3" name="Image 72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386311" y="3262923"/>
              <a:ext cx="3193202" cy="2287864"/>
            </a:xfrm>
            <a:prstGeom prst="rect">
              <a:avLst/>
            </a:prstGeom>
          </p:spPr>
        </p:pic>
        <p:sp>
          <p:nvSpPr>
            <p:cNvPr id="74" name="Ellipse 73"/>
            <p:cNvSpPr/>
            <p:nvPr/>
          </p:nvSpPr>
          <p:spPr>
            <a:xfrm>
              <a:off x="1547871" y="3999076"/>
              <a:ext cx="870082" cy="40777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2459" tIns="51229" rIns="102459" bIns="512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075" name="ZoneTexte 2074"/>
            <p:cNvSpPr txBox="1"/>
            <p:nvPr/>
          </p:nvSpPr>
          <p:spPr>
            <a:xfrm>
              <a:off x="399909" y="6219296"/>
              <a:ext cx="4320480" cy="9284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FR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/>
                  <a:cs typeface="Times New Roman"/>
                </a:rPr>
                <a:t>Nom d’utilisateur :  </a:t>
              </a:r>
              <a:r>
                <a:rPr lang="fr-FR" b="1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/>
                  <a:cs typeface="Times New Roman"/>
                </a:rPr>
                <a:t>……….</a:t>
              </a:r>
              <a:endParaRPr lang="fr-FR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FR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/>
                  <a:cs typeface="Times New Roman"/>
                </a:rPr>
                <a:t>Mot de passe :        </a:t>
              </a:r>
              <a:r>
                <a:rPr lang="fr-FR" b="1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/>
                  <a:cs typeface="Times New Roman"/>
                </a:rPr>
                <a:t>…………..</a:t>
              </a:r>
              <a:endParaRPr lang="fr-FR" dirty="0"/>
            </a:p>
          </p:txBody>
        </p:sp>
      </p:grpSp>
      <p:grpSp>
        <p:nvGrpSpPr>
          <p:cNvPr id="77" name="Groupe 76"/>
          <p:cNvGrpSpPr/>
          <p:nvPr/>
        </p:nvGrpSpPr>
        <p:grpSpPr>
          <a:xfrm>
            <a:off x="5580534" y="759744"/>
            <a:ext cx="4334078" cy="6354645"/>
            <a:chOff x="386311" y="683937"/>
            <a:chExt cx="4334078" cy="6354645"/>
          </a:xfrm>
        </p:grpSpPr>
        <p:pic>
          <p:nvPicPr>
            <p:cNvPr id="78" name="Image 77"/>
            <p:cNvPicPr/>
            <p:nvPr/>
          </p:nvPicPr>
          <p:blipFill rotWithShape="1">
            <a:blip r:embed="rId2"/>
            <a:srcRect b="28571"/>
            <a:stretch/>
          </p:blipFill>
          <p:spPr bwMode="auto">
            <a:xfrm>
              <a:off x="1322415" y="683937"/>
              <a:ext cx="2784263" cy="332881"/>
            </a:xfrm>
            <a:prstGeom prst="rect">
              <a:avLst/>
            </a:prstGeom>
            <a:ln w="38100" cap="sq">
              <a:solidFill>
                <a:srgbClr val="FF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0" name="Image 7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99909" y="1080616"/>
              <a:ext cx="3192477" cy="2088829"/>
            </a:xfrm>
            <a:prstGeom prst="rect">
              <a:avLst/>
            </a:prstGeom>
          </p:spPr>
        </p:pic>
        <p:pic>
          <p:nvPicPr>
            <p:cNvPr id="81" name="Picture 7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466" y="1267456"/>
              <a:ext cx="1283371" cy="936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" name="Image 81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386311" y="3262923"/>
              <a:ext cx="3193202" cy="2287864"/>
            </a:xfrm>
            <a:prstGeom prst="rect">
              <a:avLst/>
            </a:prstGeom>
          </p:spPr>
        </p:pic>
        <p:sp>
          <p:nvSpPr>
            <p:cNvPr id="83" name="Ellipse 82"/>
            <p:cNvSpPr/>
            <p:nvPr/>
          </p:nvSpPr>
          <p:spPr>
            <a:xfrm>
              <a:off x="1547871" y="3999076"/>
              <a:ext cx="870082" cy="40777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2459" tIns="51229" rIns="102459" bIns="512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99909" y="6134232"/>
              <a:ext cx="4320480" cy="904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FR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/>
                  <a:cs typeface="Times New Roman"/>
                </a:rPr>
                <a:t>Nom d’utilisateur : </a:t>
              </a:r>
              <a:r>
                <a:rPr lang="fr-FR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/>
                  <a:cs typeface="Times New Roman"/>
                </a:rPr>
                <a:t>…………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FR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/>
                  <a:cs typeface="Times New Roman"/>
                </a:rPr>
                <a:t>Mot </a:t>
              </a:r>
              <a:r>
                <a:rPr lang="fr-FR" dirty="0" smtClean="0"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Calibri"/>
                  <a:cs typeface="Times New Roman"/>
                </a:rPr>
                <a:t>de passe :       </a:t>
              </a:r>
              <a:r>
                <a:rPr lang="fr-FR" b="1" dirty="0" smtClean="0">
                  <a:latin typeface="Comic Sans MS" panose="030F0702030302020204" pitchFamily="66" charset="0"/>
                </a:rPr>
                <a:t>…………….</a:t>
              </a:r>
              <a:endParaRPr lang="fr-FR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3900814" y="2626203"/>
            <a:ext cx="1216968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QR Code: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9108926" y="2746803"/>
            <a:ext cx="1216968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QR Code: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9681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</Words>
  <Application>Microsoft Office PowerPoint</Application>
  <PresentationFormat>Personnalisé</PresentationFormat>
  <Paragraphs>58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Home</dc:creator>
  <cp:lastModifiedBy>Home</cp:lastModifiedBy>
  <cp:revision>10</cp:revision>
  <dcterms:created xsi:type="dcterms:W3CDTF">2018-10-29T12:11:13Z</dcterms:created>
  <dcterms:modified xsi:type="dcterms:W3CDTF">2020-04-24T15:26:15Z</dcterms:modified>
</cp:coreProperties>
</file>