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4" r:id="rId8"/>
    <p:sldId id="260" r:id="rId9"/>
    <p:sldId id="265" r:id="rId10"/>
    <p:sldId id="263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045"/>
    <a:srgbClr val="154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6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02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608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4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3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9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6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B0FC6-0949-4373-95D4-AD1979E99EFC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BA43F0-0926-4F64-B6CE-841668F516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5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073" y="-117112"/>
            <a:ext cx="11338560" cy="2317206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SERVICIO SOCIAL DE TERAPIA FISICA Y REHABILITACION</a:t>
            </a:r>
            <a:r>
              <a:rPr lang="es-ES" dirty="0" smtClean="0">
                <a:latin typeface="Bahnschrift" panose="020B0502040204020203" pitchFamily="34" charset="0"/>
              </a:rPr>
              <a:t/>
            </a:r>
            <a:br>
              <a:rPr lang="es-ES" dirty="0" smtClean="0">
                <a:latin typeface="Bahnschrift" panose="020B0502040204020203" pitchFamily="34" charset="0"/>
              </a:rPr>
            </a:b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84563" y="2080683"/>
            <a:ext cx="6257109" cy="364453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/>
          <p:cNvSpPr txBox="1"/>
          <p:nvPr/>
        </p:nvSpPr>
        <p:spPr>
          <a:xfrm>
            <a:off x="4302031" y="5907817"/>
            <a:ext cx="3596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Parroquia Damián de </a:t>
            </a:r>
            <a:r>
              <a:rPr lang="es-ES" dirty="0" smtClean="0"/>
              <a:t>Molokai</a:t>
            </a:r>
          </a:p>
          <a:p>
            <a:pPr algn="ctr"/>
            <a:r>
              <a:rPr lang="es-ES" dirty="0" smtClean="0"/>
              <a:t>PERÚ-PUENTE PIEDRA 2022</a:t>
            </a:r>
          </a:p>
          <a:p>
            <a:pPr algn="ctr"/>
            <a:r>
              <a:rPr lang="es-ES" dirty="0" smtClean="0"/>
              <a:t>La Ensenada 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989" y="5842785"/>
            <a:ext cx="782274" cy="7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685800"/>
            <a:ext cx="5715000" cy="55401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79776" y="605118"/>
            <a:ext cx="5526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Tenemos en cuenta que por la crisis epidemiológicas  causadas a  Nivel Mundial del COVID -19  , se consideraron    tomar medidas preventivas en bien de la población vulnerable  y del personal que colabora en el servicio social teniendo consideraciones Básicas de Bioseguridad requeridas  para esta pandemia , adicionando también  el aforo de atenciones  del los pacientes  a tratar ya que no contamos con espacios  ventilados  siendo  asi riesgoso  laborar con  sobrepoblación.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 </a:t>
            </a:r>
            <a:r>
              <a:rPr lang="es-ES" dirty="0" smtClean="0"/>
              <a:t>Se recibe    en el servicio de terapia física  8 pacientes  fijos y adicionales se brindan de 3 a 4 pacientes    para la atención.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Se  brinda toda  cita a terapia física  PREVIA CITA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Paciente que no asiste a dos sesiones ya no se le programa   para así brindar el turno a otro paciente.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Monitoreo y control de asistencias y avances del paciente constantemente.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26249" y="4865712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gency FB" panose="020B0503020202020204" pitchFamily="34" charset="0"/>
              </a:rPr>
              <a:t>Mère Teresa de Calcutta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626249" y="493864"/>
            <a:ext cx="6139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altLang="en-US" sz="5400" b="1" dirty="0" smtClean="0">
                <a:solidFill>
                  <a:srgbClr val="E8EAED"/>
                </a:solidFill>
                <a:latin typeface="Agency FB" panose="020B0503020202020204" pitchFamily="34" charset="0"/>
              </a:rPr>
              <a:t>Nous </a:t>
            </a:r>
            <a:r>
              <a:rPr lang="fr-FR" altLang="en-US" sz="5400" b="1" dirty="0">
                <a:solidFill>
                  <a:srgbClr val="E8EAED"/>
                </a:solidFill>
                <a:latin typeface="Agency FB" panose="020B0503020202020204" pitchFamily="34" charset="0"/>
              </a:rPr>
              <a:t>ne pouvons </a:t>
            </a:r>
            <a:r>
              <a:rPr lang="fr-FR" altLang="en-US" sz="5400" b="1" dirty="0" smtClean="0">
                <a:solidFill>
                  <a:srgbClr val="E8EAED"/>
                </a:solidFill>
                <a:latin typeface="Agency FB" panose="020B0503020202020204" pitchFamily="34" charset="0"/>
              </a:rPr>
              <a:t>pas </a:t>
            </a:r>
            <a:r>
              <a:rPr lang="fr-FR" altLang="en-US" sz="5400" b="1" dirty="0">
                <a:solidFill>
                  <a:srgbClr val="E8EAED"/>
                </a:solidFill>
                <a:latin typeface="Agency FB" panose="020B0503020202020204" pitchFamily="34" charset="0"/>
              </a:rPr>
              <a:t>faire de grandes choses,</a:t>
            </a:r>
            <a:r>
              <a:rPr lang="fr-FR" altLang="en-US" sz="5400" b="1" dirty="0" smtClean="0">
                <a:solidFill>
                  <a:srgbClr val="E8EAED"/>
                </a:solidFill>
                <a:latin typeface="Agency FB" panose="020B0503020202020204" pitchFamily="34" charset="0"/>
              </a:rPr>
              <a:t> </a:t>
            </a:r>
            <a:r>
              <a:rPr lang="fr-FR" altLang="en-US" sz="5400" b="1" dirty="0">
                <a:solidFill>
                  <a:srgbClr val="E8EAED"/>
                </a:solidFill>
                <a:latin typeface="Agency FB" panose="020B0503020202020204" pitchFamily="34" charset="0"/>
              </a:rPr>
              <a:t>mais nous pouvons faire de petites choses avec beaucoup d'amour.</a:t>
            </a:r>
            <a:r>
              <a:rPr lang="fr-FR" altLang="en-US" sz="5400" b="1" dirty="0">
                <a:latin typeface="Agency FB" panose="020B0503020202020204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SERVICIO SOCIAL DE LA PARROQUIA DAMIAN DE MOLOKAI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Encargadas del Servicio Social:</a:t>
            </a:r>
          </a:p>
          <a:p>
            <a:r>
              <a:rPr lang="en-US" dirty="0" smtClean="0"/>
              <a:t>Sra. Gladys Moncada</a:t>
            </a:r>
          </a:p>
          <a:p>
            <a:r>
              <a:rPr lang="en-US" dirty="0" smtClean="0"/>
              <a:t>Sra. Loreta Villafan</a:t>
            </a:r>
          </a:p>
          <a:p>
            <a:pPr marL="0" indent="0">
              <a:buNone/>
            </a:pPr>
            <a:r>
              <a:rPr lang="en-US" dirty="0" smtClean="0"/>
              <a:t>Encargadas del Servicio de Psicologia:</a:t>
            </a:r>
          </a:p>
          <a:p>
            <a:r>
              <a:rPr lang="en-US" dirty="0" smtClean="0"/>
              <a:t>Lic. Ercilia Lamilla Aguilar  </a:t>
            </a:r>
          </a:p>
          <a:p>
            <a:pPr marL="0" indent="0">
              <a:buNone/>
            </a:pPr>
            <a:r>
              <a:rPr lang="en-US" dirty="0" smtClean="0"/>
              <a:t>Encargada del Servicio de Terapia de  Lenguaje:</a:t>
            </a:r>
          </a:p>
          <a:p>
            <a:r>
              <a:rPr lang="en-US" dirty="0" smtClean="0"/>
              <a:t>Carol Salcedo Gómez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Promotoras de  Salud  de Terapia Fisica y Rehabilitación:</a:t>
            </a:r>
          </a:p>
          <a:p>
            <a:r>
              <a:rPr lang="en-US" dirty="0" smtClean="0"/>
              <a:t>Cecilia Poma</a:t>
            </a:r>
          </a:p>
          <a:p>
            <a:r>
              <a:rPr lang="en-US" dirty="0" smtClean="0"/>
              <a:t>Blanca Barrera</a:t>
            </a:r>
          </a:p>
          <a:p>
            <a:r>
              <a:rPr lang="en-US" dirty="0" smtClean="0"/>
              <a:t>Veronica  Cipión</a:t>
            </a:r>
          </a:p>
          <a:p>
            <a:pPr marL="0" indent="0">
              <a:buNone/>
            </a:pPr>
            <a:r>
              <a:rPr lang="en-US" dirty="0" smtClean="0"/>
              <a:t>Encargada  del Servicio de Terapia Fisica y Rehabilitación:</a:t>
            </a:r>
          </a:p>
          <a:p>
            <a:r>
              <a:rPr lang="en-US" dirty="0" smtClean="0"/>
              <a:t>Lic. Milagros Oliva Esteves </a:t>
            </a:r>
          </a:p>
          <a:p>
            <a:r>
              <a:rPr lang="en-US" dirty="0" smtClean="0"/>
              <a:t>Tecnica Ingrid Ruiz Vite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1005841" y="78378"/>
            <a:ext cx="2972201" cy="1632857"/>
          </a:xfrm>
        </p:spPr>
        <p:txBody>
          <a:bodyPr>
            <a:normAutofit fontScale="92500"/>
          </a:bodyPr>
          <a:lstStyle/>
          <a:p>
            <a:pPr algn="ctr"/>
            <a:r>
              <a:rPr lang="es-ES" sz="6600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MISIÓN</a:t>
            </a:r>
            <a:r>
              <a:rPr lang="es-ES" sz="9600" dirty="0" smtClean="0">
                <a:solidFill>
                  <a:srgbClr val="92D050"/>
                </a:solidFill>
                <a:latin typeface="Bahnschrift Condensed" panose="020B0502040204020203" pitchFamily="34" charset="0"/>
              </a:rPr>
              <a:t> </a:t>
            </a:r>
            <a:endParaRPr lang="en-US" sz="9600" dirty="0">
              <a:solidFill>
                <a:srgbClr val="92D05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9360" y="779027"/>
            <a:ext cx="3722914" cy="22337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0" y="3631472"/>
            <a:ext cx="3722914" cy="24166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5761" y="1143000"/>
            <a:ext cx="51663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Somos un grupo humano de personal profesional, técnico  altamente capacitados y de  personal asistencial que brinda atención  de prevención , recuperativas y de rehabilitación  alas personas, familias y población del valle de la Ensenada   en un ambiente  saludable enfocados a   proporcionar servicios multidisciplinarios en el ámbito de la salud, contando con varias especialidades   y personal altamente calificados  de amplia trayectoria y aplicaciones terapéuticas de excelencia.</a:t>
            </a:r>
          </a:p>
          <a:p>
            <a:r>
              <a:rPr lang="es-ES" dirty="0" smtClean="0"/>
              <a:t>Profesionales que brindan  una adecuada  evaluación , diagnostico y abordaje respectivamente  que nos caracteriza de  otros servicio de salud de la comunidad, logrando asi  que nuestra   Parroquia cuente con una amplia  credibilidad y reconocimiento pudiendo asi mejorar  la funcionalidad en beneficio y mejora  de la calidad  de atención del paciente.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51" y="2103121"/>
            <a:ext cx="5496692" cy="426585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92240" y="2390503"/>
            <a:ext cx="54210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 2024  ser un  servicio social consolidado dentro de la organización   a la que pertenece   en el sector salud  con éxito , acogida  y competencias dentro de los estándares de calidad   que contribuye  con la salud de la población de la Ensenada facilitando  las atenciones  y el acceso  a  las demandas  internas  y externas , como meta pretendemos  ser un equipo líder  que cuente con profesionales  actualizados con un sistema nuevo de enfoques de acuerdo  a la necesidad de  la población.</a:t>
            </a:r>
            <a:endParaRPr lang="en-US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79517" y="886824"/>
            <a:ext cx="6833809" cy="1320800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 smtClean="0">
                <a:latin typeface="Agency FB" panose="020B0503020202020204" pitchFamily="34" charset="0"/>
              </a:rPr>
              <a:t>VISIÓN</a:t>
            </a:r>
            <a:endParaRPr lang="en-US" sz="60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VALORES</a:t>
            </a: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dirty="0" smtClean="0"/>
              <a:t>Estamos convencidos   que nuestro principal  valor   esta en el compromiso  , dedicación  de cada uno de los colaboradores del servicio social de la Parroquia Damián de Molokai , para con nuestros pacientes con responsabilidad  y compromiso  con el paciente  , familiares y la comunidad.</a:t>
            </a:r>
          </a:p>
          <a:p>
            <a:r>
              <a:rPr lang="es-PE" dirty="0" smtClean="0"/>
              <a:t>Equidad en el cuidado d e la salud y la calidad de atención  en los servicios de salud que se brindan en forma  continua  con énfasis en la población vulnerable.</a:t>
            </a:r>
          </a:p>
          <a:p>
            <a:endParaRPr lang="es-PE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PE" dirty="0" smtClean="0"/>
              <a:t>Ordenar y orientar adecuadamente  al paciente   que acude al servicio.</a:t>
            </a:r>
          </a:p>
          <a:p>
            <a:r>
              <a:rPr lang="es-PE" dirty="0" smtClean="0"/>
              <a:t>Liderazgo  en brindar  la solidaridad , profesionalismo,  excelencia y calidez  en la atención   de salud que se les brinda  a la comunidad.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064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9875" y="460704"/>
            <a:ext cx="738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Agency FB" panose="020B0503020202020204" pitchFamily="34" charset="0"/>
              </a:rPr>
              <a:t>BALANCE DE ATENCIONES DE PACIENTES</a:t>
            </a:r>
            <a:endParaRPr lang="en-US" sz="4000" b="1" dirty="0">
              <a:latin typeface="Agency FB" panose="020B05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31" y="1168590"/>
            <a:ext cx="10830660" cy="54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1071154"/>
            <a:ext cx="10802982" cy="54080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42754" y="248194"/>
            <a:ext cx="83863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gency FB" panose="020B0503020202020204" pitchFamily="34" charset="0"/>
              </a:rPr>
              <a:t>BALANCE DE ATENCIONES DE PACIENTES</a:t>
            </a:r>
            <a:endParaRPr lang="en-US" sz="40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3" y="1414244"/>
            <a:ext cx="10907486" cy="510412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556157" y="578223"/>
            <a:ext cx="86061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gency FB" panose="020B0503020202020204" pitchFamily="34" charset="0"/>
              </a:rPr>
              <a:t>BALANCE DE </a:t>
            </a:r>
            <a:r>
              <a:rPr lang="es-ES" sz="4000" b="1" dirty="0" smtClean="0">
                <a:latin typeface="Agency FB" panose="020B0503020202020204" pitchFamily="34" charset="0"/>
              </a:rPr>
              <a:t>ATENCIONES </a:t>
            </a:r>
            <a:r>
              <a:rPr lang="es-ES" sz="4000" b="1" dirty="0">
                <a:latin typeface="Agency FB" panose="020B0503020202020204" pitchFamily="34" charset="0"/>
              </a:rPr>
              <a:t>DE PACIENTES</a:t>
            </a:r>
            <a:endParaRPr lang="en-US" sz="4000" b="1" dirty="0">
              <a:latin typeface="Agency FB" panose="020B0503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89611" y="378823"/>
            <a:ext cx="885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gency FB" panose="020B0503020202020204" pitchFamily="34" charset="0"/>
              </a:rPr>
              <a:t>BALANCE DE ATENCIONES DE PACIENTES</a:t>
            </a:r>
            <a:endParaRPr lang="en-US" sz="4000" b="1" dirty="0">
              <a:latin typeface="Agency FB" panose="020B0503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25" y="1086708"/>
            <a:ext cx="11026666" cy="53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592</Words>
  <Application>Microsoft Office PowerPoint</Application>
  <PresentationFormat>Panorámica</PresentationFormat>
  <Paragraphs>40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Agency FB</vt:lpstr>
      <vt:lpstr>Arial</vt:lpstr>
      <vt:lpstr>Bahnschrift</vt:lpstr>
      <vt:lpstr>Bahnschrift Condensed</vt:lpstr>
      <vt:lpstr>Trebuchet MS</vt:lpstr>
      <vt:lpstr>Wingdings</vt:lpstr>
      <vt:lpstr>Wingdings 3</vt:lpstr>
      <vt:lpstr>Faceta</vt:lpstr>
      <vt:lpstr>SERVICIO SOCIAL DE TERAPIA FISICA Y REHABILITACION </vt:lpstr>
      <vt:lpstr>SERVICIO SOCIAL DE LA PARROQUIA DAMIAN DE MOLOKAI</vt:lpstr>
      <vt:lpstr>Presentación de PowerPoint</vt:lpstr>
      <vt:lpstr>VISIÓN</vt:lpstr>
      <vt:lpstr>VALORES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PSN</cp:lastModifiedBy>
  <cp:revision>25</cp:revision>
  <dcterms:created xsi:type="dcterms:W3CDTF">2022-11-10T21:11:45Z</dcterms:created>
  <dcterms:modified xsi:type="dcterms:W3CDTF">2022-11-23T04:42:17Z</dcterms:modified>
</cp:coreProperties>
</file>