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1"/>
    <p:restoredTop sz="94576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64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2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0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50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60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1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5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00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8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9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5949-9350-A545-8E1B-909EA3CC85B4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B7AC5-F1BC-244D-81F7-6DA4E31FF0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2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908800" y="1981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19425" y="5295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019425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0828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90880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89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20828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047750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019425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6908800" y="279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902700" y="5295900"/>
            <a:ext cx="25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Briques à découper pour manipulation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50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019425" y="5295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790266" y="355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767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790266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790266" y="1917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0828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47750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019425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6638" y="5300133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045355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0828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10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019425" y="5295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195" y="268816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767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30538" y="425661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82800" y="477731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105650" y="321733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105120" y="1866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10194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6638" y="5300133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045355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0828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26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05650" y="419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195" y="2683934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077604" y="2958041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416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077604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0828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47750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019425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081837" y="139065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045355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0828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48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Macintosh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isabelle léger</cp:lastModifiedBy>
  <cp:revision>1</cp:revision>
  <dcterms:created xsi:type="dcterms:W3CDTF">2016-12-05T15:03:46Z</dcterms:created>
  <dcterms:modified xsi:type="dcterms:W3CDTF">2016-12-05T15:13:41Z</dcterms:modified>
</cp:coreProperties>
</file>