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76"/>
  </p:normalViewPr>
  <p:slideViewPr>
    <p:cSldViewPr snapToGrid="0" snapToObjects="1">
      <p:cViewPr varScale="1">
        <p:scale>
          <a:sx n="87" d="100"/>
          <a:sy n="87" d="100"/>
        </p:scale>
        <p:origin x="15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x-none"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9040"/>
            <a:ext cx="9071640" cy="209124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504000" y="4059360"/>
            <a:ext cx="9071640" cy="209124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x-none"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504000" y="1769040"/>
            <a:ext cx="4426920" cy="209124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5152680" y="1769040"/>
            <a:ext cx="4426920" cy="209124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5152680" y="4059360"/>
            <a:ext cx="4426920" cy="209124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504000" y="4059360"/>
            <a:ext cx="4426920" cy="209124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x-none" sz="4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504000" y="1769040"/>
            <a:ext cx="9071640" cy="438480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504000" y="1769040"/>
            <a:ext cx="9071640" cy="438480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pic>
        <p:nvPicPr>
          <p:cNvPr id="37" name="Image 36"/>
          <p:cNvPicPr/>
          <p:nvPr/>
        </p:nvPicPr>
        <p:blipFill>
          <a:blip r:embed="rId2"/>
          <a:stretch/>
        </p:blipFill>
        <p:spPr>
          <a:xfrm>
            <a:off x="2291760" y="1769040"/>
            <a:ext cx="5495400" cy="4384800"/>
          </a:xfrm>
          <a:prstGeom prst="rect">
            <a:avLst/>
          </a:prstGeom>
          <a:ln>
            <a:noFill/>
          </a:ln>
        </p:spPr>
      </p:pic>
      <p:pic>
        <p:nvPicPr>
          <p:cNvPr id="38" name="Image 37"/>
          <p:cNvPicPr/>
          <p:nvPr/>
        </p:nvPicPr>
        <p:blipFill>
          <a:blip r:embed="rId2"/>
          <a:stretch/>
        </p:blipFill>
        <p:spPr>
          <a:xfrm>
            <a:off x="2291760" y="1769040"/>
            <a:ext cx="5495400" cy="438480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x-none" sz="44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9040"/>
            <a:ext cx="9071640" cy="4384800"/>
          </a:xfrm>
          <a:prstGeom prst="rect">
            <a:avLst/>
          </a:prstGeom>
        </p:spPr>
        <p:txBody>
          <a:bodyPr lIns="0" tIns="0" rIns="0" bIns="0" anchor="ctr"/>
          <a:lstStyle/>
          <a:p>
            <a:pPr algn="ctr"/>
            <a:endParaRPr lang="x-non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x-none"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9040"/>
            <a:ext cx="9071640" cy="438480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x-none" sz="44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504000" y="1769040"/>
            <a:ext cx="4426920" cy="438480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5152680" y="1769040"/>
            <a:ext cx="4426920" cy="438480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x-none"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tIns="0" rIns="0" bIns="0" anchor="ctr"/>
          <a:lstStyle/>
          <a:p>
            <a:pPr algn="ctr"/>
            <a:endParaRPr lang="x-non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x-none" sz="44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504000" y="1769040"/>
            <a:ext cx="4426920" cy="209124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504000" y="4059360"/>
            <a:ext cx="4426920" cy="209124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5152680" y="1769040"/>
            <a:ext cx="4426920" cy="438480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x-none"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504000" y="1769040"/>
            <a:ext cx="4426920" cy="438480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9040"/>
            <a:ext cx="4426920" cy="209124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5152680" y="4059360"/>
            <a:ext cx="4426920" cy="209124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x-none" sz="44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504000" y="1769040"/>
            <a:ext cx="4426920" cy="209124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5152680" y="1769040"/>
            <a:ext cx="4426920" cy="209124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504000" y="4059360"/>
            <a:ext cx="9071640" cy="2091240"/>
          </a:xfrm>
          <a:prstGeom prst="rect">
            <a:avLst/>
          </a:prstGeom>
        </p:spPr>
        <p:txBody>
          <a:bodyPr lIns="0" tIns="0" rIns="0" bIns="0"/>
          <a:lstStyle/>
          <a:p>
            <a:endParaRPr lang="x-none"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r>
              <a:rPr lang="x-none" sz="4400" b="0" strike="noStrike" spc="-1">
                <a:solidFill>
                  <a:srgbClr val="000000"/>
                </a:solidFill>
                <a:uFill>
                  <a:solidFill>
                    <a:srgbClr val="FFFFFF"/>
                  </a:solidFill>
                </a:uFill>
                <a:latin typeface="Arial"/>
              </a:rPr>
              <a:t>Cliquez pour éditer le format du texte-titre</a:t>
            </a:r>
          </a:p>
        </p:txBody>
      </p:sp>
      <p:sp>
        <p:nvSpPr>
          <p:cNvPr id="6" name="PlaceHolder 2"/>
          <p:cNvSpPr>
            <a:spLocks noGrp="1"/>
          </p:cNvSpPr>
          <p:nvPr>
            <p:ph type="body"/>
          </p:nvPr>
        </p:nvSpPr>
        <p:spPr>
          <a:xfrm>
            <a:off x="504000" y="1769040"/>
            <a:ext cx="9071640" cy="4384800"/>
          </a:xfrm>
          <a:prstGeom prst="rect">
            <a:avLst/>
          </a:prstGeom>
        </p:spPr>
        <p:txBody>
          <a:bodyPr lIns="0" tIns="0" rIns="0" bIns="0"/>
          <a:lstStyle/>
          <a:p>
            <a:pPr marL="432000" indent="-324000">
              <a:buClr>
                <a:srgbClr val="000000"/>
              </a:buClr>
              <a:buSzPct val="45000"/>
              <a:buFont typeface="Wingdings" charset="2"/>
              <a:buChar char=""/>
            </a:pPr>
            <a:r>
              <a:rPr lang="x-none" sz="3200" b="0" strike="noStrike" spc="-1">
                <a:solidFill>
                  <a:srgbClr val="000000"/>
                </a:solidFill>
                <a:uFill>
                  <a:solidFill>
                    <a:srgbClr val="FFFFFF"/>
                  </a:solidFill>
                </a:uFill>
                <a:latin typeface="Arial"/>
              </a:rPr>
              <a:t>Cliquez pour éditer le format du plan de texte</a:t>
            </a:r>
          </a:p>
          <a:p>
            <a:pPr marL="864000" lvl="1" indent="-324000">
              <a:buClr>
                <a:srgbClr val="000000"/>
              </a:buClr>
              <a:buSzPct val="45000"/>
              <a:buFont typeface="Wingdings" charset="2"/>
              <a:buChar char=""/>
            </a:pPr>
            <a:r>
              <a:rPr lang="x-none" sz="2800" b="0" strike="noStrike" spc="-1">
                <a:solidFill>
                  <a:srgbClr val="000000"/>
                </a:solidFill>
                <a:uFill>
                  <a:solidFill>
                    <a:srgbClr val="FFFFFF"/>
                  </a:solidFill>
                </a:uFill>
                <a:latin typeface="Arial"/>
              </a:rPr>
              <a:t>Second niveau de plan</a:t>
            </a:r>
          </a:p>
          <a:p>
            <a:pPr marL="1296000" lvl="2" indent="-288000">
              <a:buClr>
                <a:srgbClr val="000000"/>
              </a:buClr>
              <a:buSzPct val="75000"/>
              <a:buFont typeface="Symbol" charset="2"/>
              <a:buChar char=""/>
            </a:pPr>
            <a:r>
              <a:rPr lang="x-none" sz="2400" b="0" strike="noStrike" spc="-1">
                <a:solidFill>
                  <a:srgbClr val="000000"/>
                </a:solidFill>
                <a:uFill>
                  <a:solidFill>
                    <a:srgbClr val="FFFFFF"/>
                  </a:solidFill>
                </a:uFill>
                <a:latin typeface="Arial"/>
              </a:rPr>
              <a:t>Troisième niveau de plan</a:t>
            </a:r>
          </a:p>
          <a:p>
            <a:pPr marL="1728000" lvl="3" indent="-216000">
              <a:buClr>
                <a:srgbClr val="000000"/>
              </a:buClr>
              <a:buSzPct val="45000"/>
              <a:buFont typeface="Wingdings" charset="2"/>
              <a:buChar char=""/>
            </a:pPr>
            <a:r>
              <a:rPr lang="x-none" sz="2000" b="0" strike="noStrike" spc="-1">
                <a:solidFill>
                  <a:srgbClr val="000000"/>
                </a:solidFill>
                <a:uFill>
                  <a:solidFill>
                    <a:srgbClr val="FFFFFF"/>
                  </a:solidFill>
                </a:uFill>
                <a:latin typeface="Arial"/>
              </a:rPr>
              <a:t>Quatrième niveau de plan</a:t>
            </a:r>
          </a:p>
          <a:p>
            <a:pPr marL="2160000" lvl="4" indent="-216000">
              <a:buClr>
                <a:srgbClr val="000000"/>
              </a:buClr>
              <a:buSzPct val="75000"/>
              <a:buFont typeface="Symbol" charset="2"/>
              <a:buChar char=""/>
            </a:pPr>
            <a:r>
              <a:rPr lang="x-none" sz="2000" b="0" strike="noStrike" spc="-1">
                <a:solidFill>
                  <a:srgbClr val="000000"/>
                </a:solidFill>
                <a:uFill>
                  <a:solidFill>
                    <a:srgbClr val="FFFFFF"/>
                  </a:solidFill>
                </a:uFill>
                <a:latin typeface="Arial"/>
              </a:rPr>
              <a:t>Cinquième niveau de plan</a:t>
            </a:r>
          </a:p>
          <a:p>
            <a:pPr marL="2592000" lvl="5" indent="-216000">
              <a:buClr>
                <a:srgbClr val="000000"/>
              </a:buClr>
              <a:buSzPct val="45000"/>
              <a:buFont typeface="Wingdings" charset="2"/>
              <a:buChar char=""/>
            </a:pPr>
            <a:r>
              <a:rPr lang="x-none" sz="2000" b="0" strike="noStrike" spc="-1">
                <a:solidFill>
                  <a:srgbClr val="000000"/>
                </a:solidFill>
                <a:uFill>
                  <a:solidFill>
                    <a:srgbClr val="FFFFFF"/>
                  </a:solidFill>
                </a:uFill>
                <a:latin typeface="Arial"/>
              </a:rPr>
              <a:t>Sixième niveau de plan</a:t>
            </a:r>
          </a:p>
          <a:p>
            <a:pPr marL="3024000" lvl="6" indent="-216000">
              <a:buClr>
                <a:srgbClr val="000000"/>
              </a:buClr>
              <a:buSzPct val="45000"/>
              <a:buFont typeface="Wingdings" charset="2"/>
              <a:buChar char=""/>
            </a:pPr>
            <a:r>
              <a:rPr lang="x-none" sz="2000" b="0" strike="noStrike" spc="-1">
                <a:solidFill>
                  <a:srgbClr val="000000"/>
                </a:solidFill>
                <a:uFill>
                  <a:solidFill>
                    <a:srgbClr val="FFFFFF"/>
                  </a:solidFill>
                </a:uFill>
                <a:latin typeface="Arial"/>
              </a:rPr>
              <a:t>Septième niveau de plan</a:t>
            </a: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r>
              <a:rPr lang="x-none" sz="1400" b="0" strike="noStrike" spc="-1">
                <a:solidFill>
                  <a:srgbClr val="000000"/>
                </a:solidFill>
                <a:uFill>
                  <a:solidFill>
                    <a:srgbClr val="FFFFFF"/>
                  </a:solidFill>
                </a:uFill>
                <a:latin typeface="Times New Roman"/>
              </a:rPr>
              <a:t>&lt;date/heure&gt;</a:t>
            </a:r>
          </a:p>
        </p:txBody>
      </p:sp>
      <p:sp>
        <p:nvSpPr>
          <p:cNvPr id="3" name="PlaceHolder 4"/>
          <p:cNvSpPr>
            <a:spLocks noGrp="1"/>
          </p:cNvSpPr>
          <p:nvPr>
            <p:ph type="ftr"/>
          </p:nvPr>
        </p:nvSpPr>
        <p:spPr>
          <a:xfrm>
            <a:off x="3447360" y="6887160"/>
            <a:ext cx="3195000" cy="521280"/>
          </a:xfrm>
          <a:prstGeom prst="rect">
            <a:avLst/>
          </a:prstGeom>
        </p:spPr>
        <p:txBody>
          <a:bodyPr lIns="0" tIns="0" rIns="0" bIns="0"/>
          <a:lstStyle/>
          <a:p>
            <a:pPr algn="ctr"/>
            <a:r>
              <a:rPr lang="x-none" sz="1400" b="0" strike="noStrike" spc="-1">
                <a:solidFill>
                  <a:srgbClr val="000000"/>
                </a:solidFill>
                <a:uFill>
                  <a:solidFill>
                    <a:srgbClr val="FFFFFF"/>
                  </a:solidFill>
                </a:uFill>
                <a:latin typeface="Times New Roman"/>
              </a:rPr>
              <a:t>&lt;pied de page&gt;</a:t>
            </a: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fld id="{1670963E-44F5-4A38-B63D-9CADD71F49CB}" type="slidenum">
              <a:rPr lang="x-none" sz="1400" b="0" strike="noStrike" spc="-1">
                <a:solidFill>
                  <a:srgbClr val="000000"/>
                </a:solidFill>
                <a:uFill>
                  <a:solidFill>
                    <a:srgbClr val="FFFFFF"/>
                  </a:solidFill>
                </a:uFill>
                <a:latin typeface="Times New Roman"/>
              </a:rPr>
              <a:t>‹#›</a:t>
            </a:fld>
            <a:endParaRPr lang="x-none"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540000" y="540000"/>
            <a:ext cx="8820000" cy="855360"/>
          </a:xfrm>
          <a:prstGeom prst="rect">
            <a:avLst/>
          </a:prstGeom>
          <a:noFill/>
          <a:ln>
            <a:noFill/>
          </a:ln>
        </p:spPr>
        <p:txBody>
          <a:bodyPr lIns="90000" tIns="45000" rIns="90000" bIns="45000"/>
          <a:lstStyle/>
          <a:p>
            <a:r>
              <a:rPr lang="fr-FR" sz="5400" b="1" strike="noStrike" spc="-1">
                <a:solidFill>
                  <a:srgbClr val="6666FF"/>
                </a:solidFill>
                <a:uFill>
                  <a:solidFill>
                    <a:srgbClr val="FFFFFF"/>
                  </a:solidFill>
                </a:uFill>
                <a:latin typeface="Arial"/>
              </a:rPr>
              <a:t>      ARMAN FERNANDEZ</a:t>
            </a:r>
            <a:endParaRPr lang="fr-FR" sz="1800" b="0" strike="noStrike" spc="-1">
              <a:solidFill>
                <a:srgbClr val="000000"/>
              </a:solidFill>
              <a:uFill>
                <a:solidFill>
                  <a:srgbClr val="FFFFFF"/>
                </a:solidFill>
              </a:uFill>
              <a:latin typeface="Arial"/>
            </a:endParaRPr>
          </a:p>
        </p:txBody>
      </p:sp>
      <p:pic>
        <p:nvPicPr>
          <p:cNvPr id="40" name="Image 39"/>
          <p:cNvPicPr/>
          <p:nvPr/>
        </p:nvPicPr>
        <p:blipFill>
          <a:blip r:embed="rId2"/>
          <a:stretch/>
        </p:blipFill>
        <p:spPr>
          <a:xfrm>
            <a:off x="2700000" y="1620000"/>
            <a:ext cx="5234040" cy="523404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 48"/>
          <p:cNvPicPr/>
          <p:nvPr/>
        </p:nvPicPr>
        <p:blipFill>
          <a:blip r:embed="rId2"/>
          <a:stretch/>
        </p:blipFill>
        <p:spPr>
          <a:xfrm>
            <a:off x="2389320" y="360000"/>
            <a:ext cx="5170680" cy="678024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 49"/>
          <p:cNvPicPr/>
          <p:nvPr/>
        </p:nvPicPr>
        <p:blipFill>
          <a:blip r:embed="rId2" cstate="email">
            <a:extLst>
              <a:ext uri="{28A0092B-C50C-407E-A947-70E740481C1C}">
                <a14:useLocalDpi xmlns:a14="http://schemas.microsoft.com/office/drawing/2010/main"/>
              </a:ext>
            </a:extLst>
          </a:blip>
          <a:stretch/>
        </p:blipFill>
        <p:spPr>
          <a:xfrm>
            <a:off x="2314440" y="317880"/>
            <a:ext cx="5425560" cy="706212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p:nvPr/>
        </p:nvPicPr>
        <p:blipFill>
          <a:blip r:embed="rId2"/>
          <a:stretch/>
        </p:blipFill>
        <p:spPr>
          <a:xfrm>
            <a:off x="717480" y="720000"/>
            <a:ext cx="8918640" cy="594000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 51"/>
          <p:cNvPicPr/>
          <p:nvPr/>
        </p:nvPicPr>
        <p:blipFill>
          <a:blip r:embed="rId2"/>
          <a:stretch/>
        </p:blipFill>
        <p:spPr>
          <a:xfrm>
            <a:off x="1466640" y="77040"/>
            <a:ext cx="7143480" cy="741024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 52"/>
          <p:cNvPicPr/>
          <p:nvPr/>
        </p:nvPicPr>
        <p:blipFill>
          <a:blip r:embed="rId2"/>
          <a:stretch/>
        </p:blipFill>
        <p:spPr>
          <a:xfrm>
            <a:off x="2340000" y="360000"/>
            <a:ext cx="5328000" cy="693324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 53"/>
          <p:cNvPicPr/>
          <p:nvPr/>
        </p:nvPicPr>
        <p:blipFill>
          <a:blip r:embed="rId2"/>
          <a:stretch/>
        </p:blipFill>
        <p:spPr>
          <a:xfrm>
            <a:off x="2340000" y="288720"/>
            <a:ext cx="5400000" cy="698220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 54"/>
          <p:cNvPicPr/>
          <p:nvPr/>
        </p:nvPicPr>
        <p:blipFill>
          <a:blip r:embed="rId2"/>
          <a:stretch/>
        </p:blipFill>
        <p:spPr>
          <a:xfrm>
            <a:off x="1220040" y="540000"/>
            <a:ext cx="7641720" cy="648000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 55"/>
          <p:cNvPicPr/>
          <p:nvPr/>
        </p:nvPicPr>
        <p:blipFill>
          <a:blip r:embed="rId2"/>
          <a:stretch/>
        </p:blipFill>
        <p:spPr>
          <a:xfrm>
            <a:off x="1229400" y="720000"/>
            <a:ext cx="7411680" cy="630000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Shape 1"/>
          <p:cNvSpPr txBox="1"/>
          <p:nvPr/>
        </p:nvSpPr>
        <p:spPr>
          <a:xfrm>
            <a:off x="900000" y="1800000"/>
            <a:ext cx="8640000" cy="5216760"/>
          </a:xfrm>
          <a:prstGeom prst="rect">
            <a:avLst/>
          </a:prstGeom>
          <a:noFill/>
          <a:ln>
            <a:noFill/>
          </a:ln>
        </p:spPr>
        <p:txBody>
          <a:bodyPr lIns="90000" tIns="45000" rIns="90000" bIns="45000"/>
          <a:lstStyle/>
          <a:p>
            <a:r>
              <a:rPr lang="fr-FR" sz="1800" b="0" strike="noStrike" spc="-1">
                <a:solidFill>
                  <a:srgbClr val="000000"/>
                </a:solidFill>
                <a:uFill>
                  <a:solidFill>
                    <a:srgbClr val="FFFFFF"/>
                  </a:solidFill>
                </a:uFill>
                <a:latin typeface="Arial"/>
              </a:rPr>
              <a:t>Arman ou Armand Fernandez né le 17 novembre 1928 à Nice et mort à New York le 22 octobre 2005, est un artiste franco-américain, peintre, sculpteur et plasticien, connu pour ses « accumulations ». Il fut l’un des premiers à employer directement, comme matière picturale, les objets manufacturés, qui représentaient pour lui les prolongements multiples et infinis de la main de l'homme qui subissent un cycle continu de production, consommation, destruction.</a:t>
            </a:r>
          </a:p>
          <a:p>
            <a:endParaRPr lang="fr-FR" sz="1800" b="0" strike="noStrike" spc="-1">
              <a:solidFill>
                <a:srgbClr val="000000"/>
              </a:solidFill>
              <a:uFill>
                <a:solidFill>
                  <a:srgbClr val="FFFFFF"/>
                </a:solidFill>
              </a:uFill>
              <a:latin typeface="Arial"/>
            </a:endParaRPr>
          </a:p>
          <a:p>
            <a:endParaRPr lang="fr-FR" sz="1800" b="0" strike="noStrike" spc="-1">
              <a:solidFill>
                <a:srgbClr val="000000"/>
              </a:solidFill>
              <a:uFill>
                <a:solidFill>
                  <a:srgbClr val="FFFFFF"/>
                </a:solidFill>
              </a:uFill>
              <a:latin typeface="Arial"/>
            </a:endParaRPr>
          </a:p>
        </p:txBody>
      </p:sp>
      <p:sp>
        <p:nvSpPr>
          <p:cNvPr id="58" name="TextShape 2"/>
          <p:cNvSpPr txBox="1"/>
          <p:nvPr/>
        </p:nvSpPr>
        <p:spPr>
          <a:xfrm>
            <a:off x="900000" y="540000"/>
            <a:ext cx="7920000" cy="602280"/>
          </a:xfrm>
          <a:prstGeom prst="rect">
            <a:avLst/>
          </a:prstGeom>
          <a:noFill/>
          <a:ln>
            <a:noFill/>
          </a:ln>
        </p:spPr>
        <p:txBody>
          <a:bodyPr lIns="90000" tIns="45000" rIns="90000" bIns="45000"/>
          <a:lstStyle/>
          <a:p>
            <a:r>
              <a:rPr lang="fr-FR" sz="3600" b="1" strike="noStrike" spc="-1">
                <a:solidFill>
                  <a:srgbClr val="000000"/>
                </a:solidFill>
                <a:uFill>
                  <a:solidFill>
                    <a:srgbClr val="FFFFFF"/>
                  </a:solidFill>
                </a:uFill>
                <a:latin typeface="Arial"/>
              </a:rPr>
              <a:t>ARMAN FERNANDEZ  </a:t>
            </a:r>
            <a:r>
              <a:rPr lang="fr-FR" sz="1800" b="0" strike="noStrike" spc="-1">
                <a:solidFill>
                  <a:srgbClr val="000000"/>
                </a:solidFill>
                <a:uFill>
                  <a:solidFill>
                    <a:srgbClr val="FFFFFF"/>
                  </a:solidFill>
                </a:uFill>
                <a:latin typeface="Arial"/>
              </a:rPr>
              <a:t>1928-2005</a:t>
            </a:r>
          </a:p>
        </p:txBody>
      </p:sp>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 40"/>
          <p:cNvPicPr/>
          <p:nvPr/>
        </p:nvPicPr>
        <p:blipFill>
          <a:blip r:embed="rId2"/>
          <a:stretch/>
        </p:blipFill>
        <p:spPr>
          <a:xfrm>
            <a:off x="900000" y="720000"/>
            <a:ext cx="8216640" cy="594000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p:cNvPicPr/>
          <p:nvPr/>
        </p:nvPicPr>
        <p:blipFill>
          <a:blip r:embed="rId2" cstate="email">
            <a:extLst>
              <a:ext uri="{28A0092B-C50C-407E-A947-70E740481C1C}">
                <a14:useLocalDpi xmlns:a14="http://schemas.microsoft.com/office/drawing/2010/main"/>
              </a:ext>
            </a:extLst>
          </a:blip>
          <a:stretch/>
        </p:blipFill>
        <p:spPr>
          <a:xfrm>
            <a:off x="1732320" y="180000"/>
            <a:ext cx="6367680" cy="727992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 42"/>
          <p:cNvPicPr/>
          <p:nvPr/>
        </p:nvPicPr>
        <p:blipFill>
          <a:blip r:embed="rId2"/>
          <a:stretch/>
        </p:blipFill>
        <p:spPr>
          <a:xfrm>
            <a:off x="577080" y="540000"/>
            <a:ext cx="8928360" cy="648000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p:cNvPicPr/>
          <p:nvPr/>
        </p:nvPicPr>
        <p:blipFill>
          <a:blip r:embed="rId2"/>
          <a:stretch/>
        </p:blipFill>
        <p:spPr>
          <a:xfrm>
            <a:off x="466200" y="720000"/>
            <a:ext cx="9437400" cy="594000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 44"/>
          <p:cNvPicPr/>
          <p:nvPr/>
        </p:nvPicPr>
        <p:blipFill>
          <a:blip r:embed="rId2"/>
          <a:stretch/>
        </p:blipFill>
        <p:spPr>
          <a:xfrm>
            <a:off x="2520000" y="287640"/>
            <a:ext cx="5040000" cy="698436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 45"/>
          <p:cNvPicPr/>
          <p:nvPr/>
        </p:nvPicPr>
        <p:blipFill>
          <a:blip r:embed="rId2"/>
          <a:stretch/>
        </p:blipFill>
        <p:spPr>
          <a:xfrm>
            <a:off x="720000" y="900000"/>
            <a:ext cx="8485560" cy="522000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 46"/>
          <p:cNvPicPr/>
          <p:nvPr/>
        </p:nvPicPr>
        <p:blipFill>
          <a:blip r:embed="rId2"/>
          <a:stretch/>
        </p:blipFill>
        <p:spPr>
          <a:xfrm>
            <a:off x="1463400" y="360000"/>
            <a:ext cx="7154640" cy="684000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 47"/>
          <p:cNvPicPr/>
          <p:nvPr/>
        </p:nvPicPr>
        <p:blipFill>
          <a:blip r:embed="rId2"/>
          <a:stretch/>
        </p:blipFill>
        <p:spPr>
          <a:xfrm>
            <a:off x="2520000" y="540000"/>
            <a:ext cx="4992120" cy="6543000"/>
          </a:xfrm>
          <a:prstGeom prst="rect">
            <a:avLst/>
          </a:prstGeom>
          <a:ln>
            <a:noFill/>
          </a:ln>
        </p:spPr>
      </p:pic>
    </p:spTree>
  </p:cSld>
  <p:clrMapOvr>
    <a:masterClrMapping/>
  </p:clrMapOvr>
  <p:transition spd="med" advTm="10000">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87</Words>
  <Application>Microsoft Macintosh PowerPoint</Application>
  <PresentationFormat>Personnalisé</PresentationFormat>
  <Paragraphs>3</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DejaVu Sans</vt:lpstr>
      <vt:lpstr>Symbol</vt:lpstr>
      <vt:lpstr>Times New Roman</vt:lpstr>
      <vt:lpstr>Wingdings</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
  <dc:description/>
  <cp:lastModifiedBy>isabelle léger</cp:lastModifiedBy>
  <cp:revision>19</cp:revision>
  <dcterms:created xsi:type="dcterms:W3CDTF">2009-04-16T11:32:32Z</dcterms:created>
  <dcterms:modified xsi:type="dcterms:W3CDTF">2017-09-17T16:48:48Z</dcterms:modified>
  <dc:language>fr-FR</dc:language>
</cp:coreProperties>
</file>