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6679" y="241300"/>
            <a:ext cx="7330440" cy="530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64008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 </a:t>
            </a:r>
            <a:r>
              <a:rPr dirty="0" sz="1800" spc="-280">
                <a:solidFill>
                  <a:srgbClr val="333333"/>
                </a:solidFill>
                <a:latin typeface="Arial"/>
                <a:cs typeface="Arial"/>
              </a:rPr>
              <a:t>16  </a:t>
            </a:r>
            <a:r>
              <a:rPr dirty="0" sz="1800" spc="155">
                <a:solidFill>
                  <a:srgbClr val="333333"/>
                </a:solidFill>
                <a:latin typeface="Arial"/>
                <a:cs typeface="Arial"/>
              </a:rPr>
              <a:t>Janvier</a:t>
            </a:r>
            <a:r>
              <a:rPr dirty="0" sz="1800" spc="-19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55">
                <a:solidFill>
                  <a:srgbClr val="333333"/>
                </a:solidFill>
                <a:latin typeface="Arial"/>
                <a:cs typeface="Arial"/>
              </a:rPr>
              <a:t>2017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725743"/>
            <a:ext cx="3076575" cy="568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1905">
              <a:lnSpc>
                <a:spcPct val="9330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235">
                <a:latin typeface="Arial"/>
                <a:cs typeface="Arial"/>
              </a:rPr>
              <a:t>3 </a:t>
            </a:r>
            <a:r>
              <a:rPr dirty="0" sz="1300" spc="-135">
                <a:latin typeface="Arial"/>
                <a:cs typeface="Arial"/>
              </a:rPr>
              <a:t>: </a:t>
            </a:r>
            <a:r>
              <a:rPr dirty="0" sz="1300">
                <a:latin typeface="Arial"/>
                <a:cs typeface="Arial"/>
              </a:rPr>
              <a:t>Janvier/Février  </a:t>
            </a:r>
            <a:r>
              <a:rPr dirty="0" sz="1300" spc="-135" b="1">
                <a:latin typeface="Arial"/>
                <a:cs typeface="Arial"/>
              </a:rPr>
              <a:t>CONSTRUIRE </a:t>
            </a:r>
            <a:r>
              <a:rPr dirty="0" sz="1300" spc="-155" b="1">
                <a:latin typeface="Arial"/>
                <a:cs typeface="Arial"/>
              </a:rPr>
              <a:t>LES </a:t>
            </a:r>
            <a:r>
              <a:rPr dirty="0" sz="1300" spc="-75" b="1">
                <a:latin typeface="Arial"/>
                <a:cs typeface="Arial"/>
              </a:rPr>
              <a:t>PREftIERS </a:t>
            </a:r>
            <a:r>
              <a:rPr dirty="0" sz="1300" spc="-85" b="1">
                <a:latin typeface="Arial"/>
                <a:cs typeface="Arial"/>
              </a:rPr>
              <a:t>OUTILS </a:t>
            </a:r>
            <a:r>
              <a:rPr dirty="0" sz="1300" spc="-220" b="1">
                <a:latin typeface="Arial"/>
                <a:cs typeface="Arial"/>
              </a:rPr>
              <a:t>POUR  </a:t>
            </a:r>
            <a:r>
              <a:rPr dirty="0" sz="1300" spc="-175" b="1">
                <a:latin typeface="Arial"/>
                <a:cs typeface="Arial"/>
              </a:rPr>
              <a:t>STRUCTURER  </a:t>
            </a:r>
            <a:r>
              <a:rPr dirty="0" sz="1300" spc="-135" b="1">
                <a:latin typeface="Arial"/>
                <a:cs typeface="Arial"/>
              </a:rPr>
              <a:t>SA</a:t>
            </a:r>
            <a:r>
              <a:rPr dirty="0" sz="1300" spc="-40" b="1">
                <a:latin typeface="Arial"/>
                <a:cs typeface="Arial"/>
              </a:rPr>
              <a:t> </a:t>
            </a:r>
            <a:r>
              <a:rPr dirty="0" sz="1300" spc="-160" b="1">
                <a:latin typeface="Arial"/>
                <a:cs typeface="Arial"/>
              </a:rPr>
              <a:t>PENSEE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304289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370965" marR="519430" indent="-77851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65">
                <a:solidFill>
                  <a:srgbClr val="333333"/>
                </a:solidFill>
                <a:latin typeface="Lucida Sans Unicode"/>
                <a:cs typeface="Lucida Sans Unicode"/>
              </a:rPr>
              <a:t>dansl’atelier</a:t>
            </a:r>
            <a:r>
              <a:rPr dirty="0" sz="1050" spc="65">
                <a:solidFill>
                  <a:srgbClr val="333333"/>
                </a:solidFill>
                <a:latin typeface="Arial"/>
                <a:cs typeface="Arial"/>
              </a:rPr>
              <a:t>C'estpasdujeu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944370"/>
            <a:ext cx="4607560" cy="21590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2321560" marR="251460">
              <a:lnSpc>
                <a:spcPct val="92400"/>
              </a:lnSpc>
              <a:spcBef>
                <a:spcPts val="560"/>
              </a:spcBef>
            </a:pP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Autour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du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chiffre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3,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l'auteur explore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les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jeux  de l'enfance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: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empiler, comparer, emboîter,  lancer, s'élancer... Des contes, des formes  géométriques, des histoires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se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dessinent et  </a:t>
            </a:r>
            <a:r>
              <a:rPr dirty="0" sz="800" spc="-10">
                <a:solidFill>
                  <a:srgbClr val="1C1C1C"/>
                </a:solidFill>
                <a:latin typeface="Arial"/>
                <a:cs typeface="Arial"/>
              </a:rPr>
              <a:t>se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devinent dans les mises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en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scène de  l'enfance.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À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trois, papa, maman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et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moi, </a:t>
            </a:r>
            <a:r>
              <a:rPr dirty="0" sz="800">
                <a:solidFill>
                  <a:srgbClr val="1C1C1C"/>
                </a:solidFill>
                <a:latin typeface="Arial"/>
                <a:cs typeface="Arial"/>
              </a:rPr>
              <a:t>le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jeu  peut</a:t>
            </a:r>
            <a:r>
              <a:rPr dirty="0" sz="800" spc="-65">
                <a:solidFill>
                  <a:srgbClr val="1C1C1C"/>
                </a:solidFill>
                <a:latin typeface="Arial"/>
                <a:cs typeface="Arial"/>
              </a:rPr>
              <a:t> </a:t>
            </a:r>
            <a:r>
              <a:rPr dirty="0" sz="800" spc="-5">
                <a:solidFill>
                  <a:srgbClr val="1C1C1C"/>
                </a:solidFill>
                <a:latin typeface="Arial"/>
                <a:cs typeface="Arial"/>
              </a:rPr>
              <a:t>commencer.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973320">
              <a:lnSpc>
                <a:spcPts val="4175"/>
              </a:lnSpc>
            </a:pPr>
            <a:r>
              <a:rPr dirty="0" spc="-459"/>
              <a:t>A   </a:t>
            </a:r>
            <a:r>
              <a:rPr dirty="0" spc="-305"/>
              <a:t>l'ecole</a:t>
            </a:r>
            <a:r>
              <a:rPr dirty="0" sz="1800" spc="-305">
                <a:latin typeface="Gill Sans MT Condensed"/>
                <a:cs typeface="Gill Sans MT Condensed"/>
              </a:rPr>
              <a:t>,</a:t>
            </a:r>
            <a:r>
              <a:rPr dirty="0" sz="1800" spc="-75">
                <a:latin typeface="Gill Sans MT Condensed"/>
                <a:cs typeface="Gill Sans MT Condensed"/>
              </a:rPr>
              <a:t> </a:t>
            </a:r>
            <a:r>
              <a:rPr dirty="0" sz="3600" spc="-595"/>
              <a:t>j'apprends</a:t>
            </a:r>
            <a:endParaRPr sz="3600">
              <a:latin typeface="Gill Sans MT Condensed"/>
              <a:cs typeface="Gill Sans MT Condense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5940" y="943610"/>
            <a:ext cx="3743960" cy="49657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547370">
              <a:lnSpc>
                <a:spcPct val="100000"/>
              </a:lnSpc>
              <a:spcBef>
                <a:spcPts val="610"/>
              </a:spcBef>
            </a:pPr>
            <a:r>
              <a:rPr dirty="0" sz="900">
                <a:latin typeface="Arial"/>
                <a:cs typeface="Arial"/>
              </a:rPr>
              <a:t>A réaliser une collection </a:t>
            </a:r>
            <a:r>
              <a:rPr dirty="0" sz="900" spc="-5">
                <a:latin typeface="Arial"/>
                <a:cs typeface="Arial"/>
              </a:rPr>
              <a:t>dont le cardinal est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donné.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069" y="4193540"/>
            <a:ext cx="4203065" cy="5518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5165">
              <a:lnSpc>
                <a:spcPct val="100000"/>
              </a:lnSpc>
            </a:pPr>
            <a:r>
              <a:rPr dirty="0" sz="1800" spc="114" b="1">
                <a:latin typeface="Lucida Sans"/>
                <a:cs typeface="Lucida Sans"/>
              </a:rPr>
              <a:t>Haut </a:t>
            </a:r>
            <a:r>
              <a:rPr dirty="0" sz="1800" spc="120" b="1">
                <a:latin typeface="Lucida Sans"/>
                <a:cs typeface="Lucida Sans"/>
              </a:rPr>
              <a:t>comme </a:t>
            </a:r>
            <a:r>
              <a:rPr dirty="0" sz="1800" spc="100" b="1">
                <a:latin typeface="Lucida Sans"/>
                <a:cs typeface="Lucida Sans"/>
              </a:rPr>
              <a:t>3</a:t>
            </a:r>
            <a:r>
              <a:rPr dirty="0" sz="1800" spc="-160" b="1">
                <a:latin typeface="Lucida Sans"/>
                <a:cs typeface="Lucida Sans"/>
              </a:rPr>
              <a:t> </a:t>
            </a:r>
            <a:r>
              <a:rPr dirty="0" sz="1800" spc="105" b="1">
                <a:latin typeface="Lucida Sans"/>
                <a:cs typeface="Lucida Sans"/>
              </a:rPr>
              <a:t>pommes</a:t>
            </a:r>
            <a:endParaRPr sz="18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600" spc="-5">
                <a:latin typeface="Arial"/>
                <a:cs typeface="Arial"/>
              </a:rPr>
              <a:t>J'ai cherché </a:t>
            </a:r>
            <a:r>
              <a:rPr dirty="0" sz="1600">
                <a:latin typeface="Arial"/>
                <a:cs typeface="Arial"/>
              </a:rPr>
              <a:t>ce </a:t>
            </a:r>
            <a:r>
              <a:rPr dirty="0" sz="1600" spc="-5">
                <a:latin typeface="Arial"/>
                <a:cs typeface="Arial"/>
              </a:rPr>
              <a:t>qui est haut </a:t>
            </a:r>
            <a:r>
              <a:rPr dirty="0" sz="1600">
                <a:latin typeface="Arial"/>
                <a:cs typeface="Arial"/>
              </a:rPr>
              <a:t>comme 3</a:t>
            </a:r>
            <a:r>
              <a:rPr dirty="0" sz="1600" spc="-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pommes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81979" y="6098468"/>
            <a:ext cx="3968115" cy="904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35255" marR="127635">
              <a:lnSpc>
                <a:spcPct val="116700"/>
              </a:lnSpc>
            </a:pPr>
            <a:r>
              <a:rPr dirty="0" sz="1400" spc="130">
                <a:latin typeface="Arial"/>
                <a:cs typeface="Arial"/>
              </a:rPr>
              <a:t>J'ai</a:t>
            </a:r>
            <a:r>
              <a:rPr dirty="0" sz="1400" spc="114">
                <a:latin typeface="Arial"/>
                <a:cs typeface="Arial"/>
              </a:rPr>
              <a:t> </a:t>
            </a:r>
            <a:r>
              <a:rPr dirty="0" sz="1400" spc="200">
                <a:latin typeface="Arial"/>
                <a:cs typeface="Arial"/>
              </a:rPr>
              <a:t>joué</a:t>
            </a:r>
            <a:r>
              <a:rPr dirty="0" sz="1400" spc="114">
                <a:latin typeface="Arial"/>
                <a:cs typeface="Arial"/>
              </a:rPr>
              <a:t> </a:t>
            </a:r>
            <a:r>
              <a:rPr dirty="0" sz="1400" spc="204">
                <a:latin typeface="Arial"/>
                <a:cs typeface="Arial"/>
              </a:rPr>
              <a:t>au</a:t>
            </a:r>
            <a:r>
              <a:rPr dirty="0" sz="1400" spc="120">
                <a:latin typeface="Arial"/>
                <a:cs typeface="Arial"/>
              </a:rPr>
              <a:t> </a:t>
            </a:r>
            <a:r>
              <a:rPr dirty="0" sz="1400" spc="175">
                <a:latin typeface="Arial"/>
                <a:cs typeface="Arial"/>
              </a:rPr>
              <a:t>jeu</a:t>
            </a:r>
            <a:r>
              <a:rPr dirty="0" sz="1400" spc="120">
                <a:latin typeface="Arial"/>
                <a:cs typeface="Arial"/>
              </a:rPr>
              <a:t> </a:t>
            </a:r>
            <a:r>
              <a:rPr dirty="0" sz="1400" spc="175">
                <a:latin typeface="Arial"/>
                <a:cs typeface="Arial"/>
              </a:rPr>
              <a:t>«</a:t>
            </a:r>
            <a:r>
              <a:rPr dirty="0" sz="1400" spc="120">
                <a:latin typeface="Arial"/>
                <a:cs typeface="Arial"/>
              </a:rPr>
              <a:t> </a:t>
            </a:r>
            <a:r>
              <a:rPr dirty="0" sz="1400" spc="260">
                <a:latin typeface="Arial"/>
                <a:cs typeface="Arial"/>
              </a:rPr>
              <a:t>Les</a:t>
            </a:r>
            <a:r>
              <a:rPr dirty="0" sz="1400" spc="114">
                <a:latin typeface="Arial"/>
                <a:cs typeface="Arial"/>
              </a:rPr>
              <a:t> </a:t>
            </a:r>
            <a:r>
              <a:rPr dirty="0" sz="1400" spc="295">
                <a:latin typeface="Arial"/>
                <a:cs typeface="Arial"/>
              </a:rPr>
              <a:t>trois</a:t>
            </a:r>
            <a:r>
              <a:rPr dirty="0" sz="1400" spc="114">
                <a:latin typeface="Arial"/>
                <a:cs typeface="Arial"/>
              </a:rPr>
              <a:t> </a:t>
            </a:r>
            <a:r>
              <a:rPr dirty="0" sz="1400" spc="155">
                <a:latin typeface="Arial"/>
                <a:cs typeface="Arial"/>
              </a:rPr>
              <a:t>lapins</a:t>
            </a:r>
            <a:r>
              <a:rPr dirty="0" sz="1400" spc="125">
                <a:latin typeface="Arial"/>
                <a:cs typeface="Arial"/>
              </a:rPr>
              <a:t> </a:t>
            </a:r>
            <a:r>
              <a:rPr dirty="0" sz="1400" spc="170">
                <a:latin typeface="Arial"/>
                <a:cs typeface="Arial"/>
              </a:rPr>
              <a:t>»</a:t>
            </a:r>
            <a:r>
              <a:rPr dirty="0" sz="1400" spc="114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:  </a:t>
            </a:r>
            <a:r>
              <a:rPr dirty="0" sz="1400" spc="290">
                <a:latin typeface="Arial"/>
                <a:cs typeface="Arial"/>
              </a:rPr>
              <a:t>Retrouver </a:t>
            </a:r>
            <a:r>
              <a:rPr dirty="0" sz="1400" spc="200">
                <a:latin typeface="Arial"/>
                <a:cs typeface="Arial"/>
              </a:rPr>
              <a:t>les </a:t>
            </a:r>
            <a:r>
              <a:rPr dirty="0" sz="1400" spc="190">
                <a:latin typeface="Arial"/>
                <a:cs typeface="Arial"/>
              </a:rPr>
              <a:t>3 </a:t>
            </a:r>
            <a:r>
              <a:rPr dirty="0" sz="1400" spc="155">
                <a:latin typeface="Arial"/>
                <a:cs typeface="Arial"/>
              </a:rPr>
              <a:t>lapins</a:t>
            </a:r>
            <a:r>
              <a:rPr dirty="0" sz="1400" spc="-190">
                <a:latin typeface="Arial"/>
                <a:cs typeface="Arial"/>
              </a:rPr>
              <a:t> </a:t>
            </a:r>
            <a:r>
              <a:rPr dirty="0" sz="1400" spc="285">
                <a:latin typeface="Arial"/>
                <a:cs typeface="Arial"/>
              </a:rPr>
              <a:t>décrits</a:t>
            </a:r>
            <a:endParaRPr sz="1400">
              <a:latin typeface="Arial"/>
              <a:cs typeface="Arial"/>
            </a:endParaRPr>
          </a:p>
          <a:p>
            <a:pPr algn="ctr" marL="12700" marR="5080">
              <a:lnSpc>
                <a:spcPct val="116700"/>
              </a:lnSpc>
              <a:spcBef>
                <a:spcPts val="20"/>
              </a:spcBef>
            </a:pPr>
            <a:r>
              <a:rPr dirty="0" sz="1100" spc="130">
                <a:latin typeface="Arial"/>
                <a:cs typeface="Arial"/>
              </a:rPr>
              <a:t>Ex </a:t>
            </a:r>
            <a:r>
              <a:rPr dirty="0" sz="1100" spc="-55">
                <a:latin typeface="Arial"/>
                <a:cs typeface="Arial"/>
              </a:rPr>
              <a:t>: </a:t>
            </a:r>
            <a:r>
              <a:rPr dirty="0" sz="1100" spc="75">
                <a:latin typeface="Arial"/>
                <a:cs typeface="Arial"/>
              </a:rPr>
              <a:t>Un </a:t>
            </a:r>
            <a:r>
              <a:rPr dirty="0" sz="1100" spc="95">
                <a:latin typeface="Arial"/>
                <a:cs typeface="Arial"/>
              </a:rPr>
              <a:t>lapin </a:t>
            </a:r>
            <a:r>
              <a:rPr dirty="0" sz="1100" spc="100">
                <a:latin typeface="Arial"/>
                <a:cs typeface="Arial"/>
              </a:rPr>
              <a:t>qui </a:t>
            </a:r>
            <a:r>
              <a:rPr dirty="0" sz="1100" spc="250">
                <a:latin typeface="Arial"/>
                <a:cs typeface="Arial"/>
              </a:rPr>
              <a:t>court </a:t>
            </a:r>
            <a:r>
              <a:rPr dirty="0" sz="1100" spc="-15">
                <a:latin typeface="Arial"/>
                <a:cs typeface="Arial"/>
              </a:rPr>
              <a:t>, </a:t>
            </a:r>
            <a:r>
              <a:rPr dirty="0" sz="1100" spc="130">
                <a:latin typeface="Arial"/>
                <a:cs typeface="Arial"/>
              </a:rPr>
              <a:t>un </a:t>
            </a:r>
            <a:r>
              <a:rPr dirty="0" sz="1100" spc="235">
                <a:latin typeface="Arial"/>
                <a:cs typeface="Arial"/>
              </a:rPr>
              <a:t>petit </a:t>
            </a:r>
            <a:r>
              <a:rPr dirty="0" sz="1100" spc="95">
                <a:latin typeface="Arial"/>
                <a:cs typeface="Arial"/>
              </a:rPr>
              <a:t>la </a:t>
            </a:r>
            <a:r>
              <a:rPr dirty="0" sz="1100" spc="100">
                <a:latin typeface="Arial"/>
                <a:cs typeface="Arial"/>
              </a:rPr>
              <a:t>pin </a:t>
            </a:r>
            <a:r>
              <a:rPr dirty="0" sz="1100" spc="310">
                <a:latin typeface="Arial"/>
                <a:cs typeface="Arial"/>
              </a:rPr>
              <a:t>et </a:t>
            </a:r>
            <a:r>
              <a:rPr dirty="0" sz="1100" spc="130">
                <a:latin typeface="Arial"/>
                <a:cs typeface="Arial"/>
              </a:rPr>
              <a:t>un</a:t>
            </a:r>
            <a:r>
              <a:rPr dirty="0" sz="1100" spc="-160">
                <a:latin typeface="Arial"/>
                <a:cs typeface="Arial"/>
              </a:rPr>
              <a:t> </a:t>
            </a:r>
            <a:r>
              <a:rPr dirty="0" sz="1100" spc="235">
                <a:latin typeface="Arial"/>
                <a:cs typeface="Arial"/>
              </a:rPr>
              <a:t>gros  </a:t>
            </a:r>
            <a:r>
              <a:rPr dirty="0" sz="1100" spc="95">
                <a:latin typeface="Arial"/>
                <a:cs typeface="Arial"/>
              </a:rPr>
              <a:t>lapin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76580" y="2211070"/>
            <a:ext cx="1596389" cy="1604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15489" y="4977129"/>
            <a:ext cx="1195070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15940" y="2152650"/>
            <a:ext cx="3785869" cy="30314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400685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</a:t>
            </a:r>
            <a:r>
              <a:rPr dirty="0" sz="1800" spc="-35">
                <a:latin typeface="Lucida Sans"/>
                <a:cs typeface="Lucida Sans"/>
              </a:rPr>
              <a:t> </a:t>
            </a:r>
            <a:r>
              <a:rPr dirty="0" sz="1800" spc="490" b="1">
                <a:latin typeface="Times New Roman"/>
                <a:cs typeface="Times New Roman"/>
              </a:rPr>
              <a:t>C'estpasdujeu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80530" y="247650"/>
            <a:ext cx="1732280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150" b="1">
                <a:latin typeface="Lucida Sans"/>
                <a:cs typeface="Lucida Sans"/>
              </a:rPr>
              <a:t>Ma</a:t>
            </a:r>
            <a:r>
              <a:rPr dirty="0" sz="1800" spc="-40" b="1">
                <a:latin typeface="Lucida Sans"/>
                <a:cs typeface="Lucida Sans"/>
              </a:rPr>
              <a:t> </a:t>
            </a:r>
            <a:r>
              <a:rPr dirty="0" sz="1800" spc="85" b="1">
                <a:latin typeface="Lucida Sans"/>
                <a:cs typeface="Lucida Sans"/>
              </a:rPr>
              <a:t>collection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7509" y="751763"/>
            <a:ext cx="3908425" cy="2006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75920">
              <a:lnSpc>
                <a:spcPct val="116700"/>
              </a:lnSpc>
            </a:pPr>
            <a:r>
              <a:rPr dirty="0" sz="1500" spc="-150">
                <a:latin typeface="Lucida Sans Unicode"/>
                <a:cs typeface="Lucida Sans Unicode"/>
              </a:rPr>
              <a:t>A</a:t>
            </a:r>
            <a:r>
              <a:rPr dirty="0" sz="1500" spc="-60">
                <a:latin typeface="Lucida Sans Unicode"/>
                <a:cs typeface="Lucida Sans Unicode"/>
              </a:rPr>
              <a:t>v</a:t>
            </a:r>
            <a:r>
              <a:rPr dirty="0" sz="1500" spc="-30">
                <a:latin typeface="Lucida Sans Unicode"/>
                <a:cs typeface="Lucida Sans Unicode"/>
              </a:rPr>
              <a:t>e</a:t>
            </a:r>
            <a:r>
              <a:rPr dirty="0" sz="1500" spc="365">
                <a:latin typeface="Lucida Sans Unicode"/>
                <a:cs typeface="Lucida Sans Unicode"/>
              </a:rPr>
              <a:t>c</a:t>
            </a:r>
            <a:r>
              <a:rPr dirty="0" sz="1500">
                <a:latin typeface="Lucida Sans Unicode"/>
                <a:cs typeface="Lucida Sans Unicode"/>
              </a:rPr>
              <a:t>l</a:t>
            </a:r>
            <a:r>
              <a:rPr dirty="0" sz="1500" spc="-90">
                <a:latin typeface="Lucida Sans Unicode"/>
                <a:cs typeface="Lucida Sans Unicode"/>
              </a:rPr>
              <a:t>'</a:t>
            </a:r>
            <a:r>
              <a:rPr dirty="0" sz="1500" spc="-15">
                <a:latin typeface="Lucida Sans Unicode"/>
                <a:cs typeface="Lucida Sans Unicode"/>
              </a:rPr>
              <a:t>a</a:t>
            </a:r>
            <a:r>
              <a:rPr dirty="0" sz="1500" spc="-5">
                <a:latin typeface="Lucida Sans Unicode"/>
                <a:cs typeface="Lucida Sans Unicode"/>
              </a:rPr>
              <a:t>i</a:t>
            </a:r>
            <a:r>
              <a:rPr dirty="0" sz="1500" spc="-110">
                <a:latin typeface="Lucida Sans Unicode"/>
                <a:cs typeface="Lucida Sans Unicode"/>
              </a:rPr>
              <a:t>d</a:t>
            </a:r>
            <a:r>
              <a:rPr dirty="0" sz="1500" spc="400">
                <a:latin typeface="Lucida Sans Unicode"/>
                <a:cs typeface="Lucida Sans Unicode"/>
              </a:rPr>
              <a:t>e</a:t>
            </a:r>
            <a:r>
              <a:rPr dirty="0" sz="1500" spc="-110">
                <a:latin typeface="Lucida Sans Unicode"/>
                <a:cs typeface="Lucida Sans Unicode"/>
              </a:rPr>
              <a:t>d</a:t>
            </a:r>
            <a:r>
              <a:rPr dirty="0" sz="1500" spc="405">
                <a:latin typeface="Lucida Sans Unicode"/>
                <a:cs typeface="Lucida Sans Unicode"/>
              </a:rPr>
              <a:t>e</a:t>
            </a:r>
            <a:r>
              <a:rPr dirty="0" sz="1500" spc="-120">
                <a:latin typeface="Lucida Sans Unicode"/>
                <a:cs typeface="Lucida Sans Unicode"/>
              </a:rPr>
              <a:t>m</a:t>
            </a:r>
            <a:r>
              <a:rPr dirty="0" sz="1500" spc="415">
                <a:latin typeface="Lucida Sans Unicode"/>
                <a:cs typeface="Lucida Sans Unicode"/>
              </a:rPr>
              <a:t>a</a:t>
            </a:r>
            <a:r>
              <a:rPr dirty="0" sz="1500" spc="-30">
                <a:latin typeface="Lucida Sans Unicode"/>
                <a:cs typeface="Lucida Sans Unicode"/>
              </a:rPr>
              <a:t>f</a:t>
            </a:r>
            <a:r>
              <a:rPr dirty="0" sz="1500" spc="-15">
                <a:latin typeface="Lucida Sans Unicode"/>
                <a:cs typeface="Lucida Sans Unicode"/>
              </a:rPr>
              <a:t>a</a:t>
            </a:r>
            <a:r>
              <a:rPr dirty="0" sz="1500" spc="-120">
                <a:latin typeface="Lucida Sans Unicode"/>
                <a:cs typeface="Lucida Sans Unicode"/>
              </a:rPr>
              <a:t>m</a:t>
            </a:r>
            <a:r>
              <a:rPr dirty="0" sz="1500" spc="-5">
                <a:latin typeface="Lucida Sans Unicode"/>
                <a:cs typeface="Lucida Sans Unicode"/>
              </a:rPr>
              <a:t>i</a:t>
            </a:r>
            <a:r>
              <a:rPr dirty="0" sz="1500">
                <a:latin typeface="Lucida Sans Unicode"/>
                <a:cs typeface="Lucida Sans Unicode"/>
              </a:rPr>
              <a:t>l</a:t>
            </a:r>
            <a:r>
              <a:rPr dirty="0" sz="1500" spc="-5">
                <a:latin typeface="Lucida Sans Unicode"/>
                <a:cs typeface="Lucida Sans Unicode"/>
              </a:rPr>
              <a:t>l</a:t>
            </a:r>
            <a:r>
              <a:rPr dirty="0" sz="1500" spc="-30">
                <a:latin typeface="Lucida Sans Unicode"/>
                <a:cs typeface="Lucida Sans Unicode"/>
              </a:rPr>
              <a:t>e</a:t>
            </a:r>
            <a:r>
              <a:rPr dirty="0" sz="1500" spc="315">
                <a:latin typeface="Lucida Sans Unicode"/>
                <a:cs typeface="Lucida Sans Unicode"/>
              </a:rPr>
              <a:t>,</a:t>
            </a:r>
            <a:r>
              <a:rPr dirty="0" sz="1500" spc="-85">
                <a:latin typeface="Lucida Sans Unicode"/>
                <a:cs typeface="Lucida Sans Unicode"/>
              </a:rPr>
              <a:t>j</a:t>
            </a:r>
            <a:r>
              <a:rPr dirty="0" sz="1500" spc="405">
                <a:latin typeface="Lucida Sans Unicode"/>
                <a:cs typeface="Lucida Sans Unicode"/>
              </a:rPr>
              <a:t>e</a:t>
            </a:r>
            <a:r>
              <a:rPr dirty="0" sz="1500" spc="-75">
                <a:latin typeface="Lucida Sans Unicode"/>
                <a:cs typeface="Lucida Sans Unicode"/>
              </a:rPr>
              <a:t>r</a:t>
            </a:r>
            <a:r>
              <a:rPr dirty="0" sz="1500" spc="-25">
                <a:latin typeface="Lucida Sans Unicode"/>
                <a:cs typeface="Lucida Sans Unicode"/>
              </a:rPr>
              <a:t>e</a:t>
            </a:r>
            <a:r>
              <a:rPr dirty="0" sz="1500" spc="-130">
                <a:latin typeface="Lucida Sans Unicode"/>
                <a:cs typeface="Lucida Sans Unicode"/>
              </a:rPr>
              <a:t>m</a:t>
            </a:r>
            <a:r>
              <a:rPr dirty="0" sz="1500" spc="-110">
                <a:latin typeface="Lucida Sans Unicode"/>
                <a:cs typeface="Lucida Sans Unicode"/>
              </a:rPr>
              <a:t>p</a:t>
            </a:r>
            <a:r>
              <a:rPr dirty="0" sz="1500" spc="-5">
                <a:latin typeface="Lucida Sans Unicode"/>
                <a:cs typeface="Lucida Sans Unicode"/>
              </a:rPr>
              <a:t>l</a:t>
            </a:r>
            <a:r>
              <a:rPr dirty="0" sz="1500">
                <a:latin typeface="Lucida Sans Unicode"/>
                <a:cs typeface="Lucida Sans Unicode"/>
              </a:rPr>
              <a:t>i</a:t>
            </a:r>
            <a:r>
              <a:rPr dirty="0" sz="1500" spc="375">
                <a:latin typeface="Lucida Sans Unicode"/>
                <a:cs typeface="Lucida Sans Unicode"/>
              </a:rPr>
              <a:t>s</a:t>
            </a:r>
            <a:r>
              <a:rPr dirty="0" sz="1500" spc="-120">
                <a:latin typeface="Lucida Sans Unicode"/>
                <a:cs typeface="Lucida Sans Unicode"/>
              </a:rPr>
              <a:t>m</a:t>
            </a:r>
            <a:r>
              <a:rPr dirty="0" sz="1500" spc="480">
                <a:latin typeface="Lucida Sans Unicode"/>
                <a:cs typeface="Lucida Sans Unicode"/>
              </a:rPr>
              <a:t>a  </a:t>
            </a:r>
            <a:r>
              <a:rPr dirty="0" sz="1500" spc="55">
                <a:latin typeface="Lucida Sans Unicode"/>
                <a:cs typeface="Lucida Sans Unicode"/>
              </a:rPr>
              <a:t>collection.</a:t>
            </a:r>
            <a:endParaRPr sz="1500">
              <a:latin typeface="Lucida Sans Unicode"/>
              <a:cs typeface="Lucida Sans Unicode"/>
            </a:endParaRPr>
          </a:p>
          <a:p>
            <a:pPr marL="67310">
              <a:lnSpc>
                <a:spcPct val="100000"/>
              </a:lnSpc>
              <a:spcBef>
                <a:spcPts val="330"/>
              </a:spcBef>
            </a:pPr>
            <a:r>
              <a:rPr dirty="0" sz="1500" spc="55">
                <a:latin typeface="Lucida Sans Unicode"/>
                <a:cs typeface="Lucida Sans Unicode"/>
              </a:rPr>
              <a:t>Aujourd'hui,jerajoute</a:t>
            </a:r>
            <a:r>
              <a:rPr dirty="0" sz="2200" spc="55">
                <a:latin typeface="Lucida Sans Unicode"/>
                <a:cs typeface="Lucida Sans Unicode"/>
              </a:rPr>
              <a:t>1</a:t>
            </a:r>
            <a:r>
              <a:rPr dirty="0" sz="1500" spc="55">
                <a:latin typeface="Lucida Sans Unicode"/>
                <a:cs typeface="Lucida Sans Unicode"/>
              </a:rPr>
              <a:t>élémentetçafait</a:t>
            </a:r>
            <a:endParaRPr sz="1500">
              <a:latin typeface="Lucida Sans Unicode"/>
              <a:cs typeface="Lucida Sans Unicode"/>
            </a:endParaRPr>
          </a:p>
          <a:p>
            <a:pPr marL="2459990">
              <a:lnSpc>
                <a:spcPct val="100000"/>
              </a:lnSpc>
              <a:spcBef>
                <a:spcPts val="1390"/>
              </a:spcBef>
            </a:pPr>
            <a:r>
              <a:rPr dirty="0" sz="6000">
                <a:latin typeface="Arial"/>
                <a:cs typeface="Arial"/>
              </a:rPr>
              <a:t>3</a:t>
            </a:r>
            <a:endParaRPr sz="6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59450" y="2678429"/>
            <a:ext cx="3492500" cy="43472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557009" y="7183119"/>
            <a:ext cx="2191385" cy="2495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5">
                <a:latin typeface="Lucida Sans Unicode"/>
                <a:cs typeface="Lucida Sans Unicode"/>
              </a:rPr>
              <a:t>dansmonsacàcollection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92480" y="1341119"/>
            <a:ext cx="3743960" cy="2618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5570" y="4320540"/>
            <a:ext cx="4780280" cy="18440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2017-01-03T17:14:46Z</dcterms:created>
  <dcterms:modified xsi:type="dcterms:W3CDTF">2017-01-03T17:14:46Z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2017-01-03T00:00:00Z</vt:filetime>
  </property>
  <property fmtid="{D5CDD505-2E9C-101B-9397-08002B2CF9AE}" pid="3" name="Creator">
    <vt:lpwstr>Impress</vt:lpwstr>
  </property>
  <property fmtid="{D5CDD505-2E9C-101B-9397-08002B2CF9AE}" pid="4" name="LastSaved">
    <vt:filetime>2017-01-03T00:00:00Z</vt:filetime>
  </property>
</Properties>
</file>