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58" r:id="rId6"/>
    <p:sldId id="269" r:id="rId7"/>
    <p:sldId id="260" r:id="rId8"/>
    <p:sldId id="268" r:id="rId9"/>
    <p:sldId id="261" r:id="rId10"/>
    <p:sldId id="270" r:id="rId11"/>
    <p:sldId id="263" r:id="rId12"/>
    <p:sldId id="271" r:id="rId13"/>
    <p:sldId id="264" r:id="rId14"/>
    <p:sldId id="272" r:id="rId15"/>
    <p:sldId id="265" r:id="rId16"/>
    <p:sldId id="273" r:id="rId17"/>
    <p:sldId id="259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5D2D-74FE-438A-BFB5-C6AC32BAD28A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A6D0-3616-4FE8-B76E-2917B02946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5D2D-74FE-438A-BFB5-C6AC32BAD28A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A6D0-3616-4FE8-B76E-2917B02946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5D2D-74FE-438A-BFB5-C6AC32BAD28A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A6D0-3616-4FE8-B76E-2917B02946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5D2D-74FE-438A-BFB5-C6AC32BAD28A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A6D0-3616-4FE8-B76E-2917B02946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5D2D-74FE-438A-BFB5-C6AC32BAD28A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A6D0-3616-4FE8-B76E-2917B02946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5D2D-74FE-438A-BFB5-C6AC32BAD28A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A6D0-3616-4FE8-B76E-2917B02946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5D2D-74FE-438A-BFB5-C6AC32BAD28A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A6D0-3616-4FE8-B76E-2917B02946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5D2D-74FE-438A-BFB5-C6AC32BAD28A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A6D0-3616-4FE8-B76E-2917B02946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5D2D-74FE-438A-BFB5-C6AC32BAD28A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A6D0-3616-4FE8-B76E-2917B02946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5D2D-74FE-438A-BFB5-C6AC32BAD28A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A6D0-3616-4FE8-B76E-2917B02946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5D2D-74FE-438A-BFB5-C6AC32BAD28A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A6D0-3616-4FE8-B76E-2917B02946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15D2D-74FE-438A-BFB5-C6AC32BAD28A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FA6D0-3616-4FE8-B76E-2917B029460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Fabienne\Downloads\Pan%20Flute%20-%20Jingle%20Bells%20(Instrumental)%20--%20Christmas%20Worldhits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08255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Détournement d’œuvres </a:t>
            </a:r>
            <a:br>
              <a:rPr lang="fr-FR" dirty="0" smtClean="0"/>
            </a:br>
            <a:r>
              <a:rPr lang="fr-FR" dirty="0" smtClean="0"/>
              <a:t>par Ed Wheeler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/>
          <a:p>
            <a:r>
              <a:rPr lang="fr-FR" dirty="0" smtClean="0"/>
              <a:t>Le Père-Noël dans les œuvres d’art </a:t>
            </a:r>
            <a:endParaRPr lang="fr-FR" dirty="0"/>
          </a:p>
        </p:txBody>
      </p:sp>
      <p:pic>
        <p:nvPicPr>
          <p:cNvPr id="4" name="Pan Flute - Jingle Bells (Instrumental) -- Christmas Worldhi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47685"/>
            <a:ext cx="6480720" cy="690568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7740352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Degas</a:t>
            </a:r>
            <a:endParaRPr lang="fr-FR" dirty="0"/>
          </a:p>
        </p:txBody>
      </p:sp>
    </p:spTree>
  </p:cSld>
  <p:clrMapOvr>
    <a:masterClrMapping/>
  </p:clrMapOvr>
  <p:transition advClick="0" advTm="8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anta-portraits-de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50449"/>
            <a:ext cx="6480720" cy="69084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86" y="0"/>
            <a:ext cx="9105814" cy="6598417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236296" y="65973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Chirico</a:t>
            </a:r>
            <a:endParaRPr lang="fr-FR" dirty="0"/>
          </a:p>
        </p:txBody>
      </p:sp>
    </p:spTree>
  </p:cSld>
  <p:clrMapOvr>
    <a:masterClrMapping/>
  </p:clrMapOvr>
  <p:transition advClick="0" advTm="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anta-portraits-chir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743" y="0"/>
            <a:ext cx="921774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3673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236296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Boticelli</a:t>
            </a:r>
            <a:endParaRPr lang="fr-FR" dirty="0"/>
          </a:p>
        </p:txBody>
      </p:sp>
    </p:spTree>
  </p:cSld>
  <p:clrMapOvr>
    <a:masterClrMapping/>
  </p:clrMapOvr>
  <p:transition advClick="0" advTm="8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anta-portraits-boticel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89770" cy="57711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328" y="0"/>
            <a:ext cx="7084087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630932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Monet</a:t>
            </a:r>
            <a:endParaRPr lang="fr-FR" dirty="0"/>
          </a:p>
        </p:txBody>
      </p:sp>
    </p:spTree>
  </p:cSld>
  <p:clrMapOvr>
    <a:masterClrMapping/>
  </p:clrMapOvr>
  <p:transition advClick="0" advTm="8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anta-portraits-mo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40368"/>
            <a:ext cx="7200800" cy="68983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408095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2.wp.com/logonews.fr/wp-content/uploads/2014/12/santa-portraits-magritt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59125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80312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Magritte</a:t>
            </a:r>
            <a:endParaRPr lang="fr-FR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l="11859" t="7782" r="9578" b="7359"/>
          <a:stretch>
            <a:fillRect/>
          </a:stretch>
        </p:blipFill>
        <p:spPr bwMode="auto">
          <a:xfrm>
            <a:off x="0" y="260648"/>
            <a:ext cx="9161953" cy="659735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308304" y="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Rousseau</a:t>
            </a:r>
            <a:endParaRPr lang="fr-FR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0.wp.com/logonews.fr/wp-content/uploads/2014/12/santa-portraits-rouss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77686" cy="61261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9764"/>
            <a:ext cx="5760640" cy="686776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452320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Vermeer</a:t>
            </a:r>
            <a:endParaRPr lang="fr-FR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anta-portraits-verme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70612" cy="69131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File:Henri de Toulouse-Lautrec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364088" y="64533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Toulouse-Lautrec</a:t>
            </a:r>
            <a:endParaRPr lang="fr-FR" dirty="0"/>
          </a:p>
        </p:txBody>
      </p:sp>
    </p:spTree>
  </p:cSld>
  <p:clrMapOvr>
    <a:masterClrMapping/>
  </p:clrMapOvr>
  <p:transition advClick="0" advTm="8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anta-portraits-lautr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" y="0"/>
            <a:ext cx="892968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</Words>
  <Application>Microsoft Office PowerPoint</Application>
  <PresentationFormat>Affichage à l'écran (4:3)</PresentationFormat>
  <Paragraphs>10</Paragraphs>
  <Slides>17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Détournement d’œuvres  par Ed Wheeler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Fabienne</dc:creator>
  <cp:lastModifiedBy>Fabienne</cp:lastModifiedBy>
  <cp:revision>12</cp:revision>
  <dcterms:created xsi:type="dcterms:W3CDTF">2016-12-05T17:45:18Z</dcterms:created>
  <dcterms:modified xsi:type="dcterms:W3CDTF">2016-12-05T19:56:27Z</dcterms:modified>
</cp:coreProperties>
</file>