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10083800" cy="7556500"/>
  <p:notesSz cx="100838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40629" y="0"/>
            <a:ext cx="0" cy="7556500"/>
          </a:xfrm>
          <a:custGeom>
            <a:avLst/>
            <a:gdLst/>
            <a:ahLst/>
            <a:cxnLst/>
            <a:rect l="l" t="t" r="r" b="b"/>
            <a:pathLst>
              <a:path w="0" h="7556500">
                <a:moveTo>
                  <a:pt x="0" y="0"/>
                </a:moveTo>
                <a:lnTo>
                  <a:pt x="0" y="7556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6679" y="241300"/>
            <a:ext cx="7330440" cy="53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90" y="1737995"/>
            <a:ext cx="907542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409" y="215900"/>
            <a:ext cx="4392930" cy="40005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69850" rIns="0" bIns="0" rtlCol="0" vert="horz">
            <a:spAutoFit/>
          </a:bodyPr>
          <a:lstStyle/>
          <a:p>
            <a:pPr marL="463550">
              <a:lnSpc>
                <a:spcPct val="100000"/>
              </a:lnSpc>
              <a:spcBef>
                <a:spcPts val="550"/>
              </a:spcBef>
            </a:pPr>
            <a:r>
              <a:rPr dirty="0" sz="1800" spc="120">
                <a:solidFill>
                  <a:srgbClr val="333333"/>
                </a:solidFill>
                <a:latin typeface="Arial"/>
                <a:cs typeface="Arial"/>
              </a:rPr>
              <a:t>Semaine </a:t>
            </a:r>
            <a:r>
              <a:rPr dirty="0" sz="1800" spc="130">
                <a:solidFill>
                  <a:srgbClr val="333333"/>
                </a:solidFill>
                <a:latin typeface="Arial"/>
                <a:cs typeface="Arial"/>
              </a:rPr>
              <a:t>du </a:t>
            </a:r>
            <a:r>
              <a:rPr dirty="0" sz="1800" spc="80">
                <a:solidFill>
                  <a:srgbClr val="333333"/>
                </a:solidFill>
                <a:latin typeface="Arial"/>
                <a:cs typeface="Arial"/>
              </a:rPr>
              <a:t>5 </a:t>
            </a:r>
            <a:r>
              <a:rPr dirty="0" sz="1800" spc="204">
                <a:solidFill>
                  <a:srgbClr val="333333"/>
                </a:solidFill>
                <a:latin typeface="Arial"/>
                <a:cs typeface="Arial"/>
              </a:rPr>
              <a:t>Décembre</a:t>
            </a:r>
            <a:r>
              <a:rPr dirty="0" sz="1800" spc="-31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800" spc="-40">
                <a:solidFill>
                  <a:srgbClr val="333333"/>
                </a:solidFill>
                <a:latin typeface="Arial"/>
                <a:cs typeface="Arial"/>
              </a:rPr>
              <a:t>2016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109" y="729233"/>
            <a:ext cx="3602990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61009">
              <a:lnSpc>
                <a:spcPts val="1460"/>
              </a:lnSpc>
            </a:pPr>
            <a:r>
              <a:rPr dirty="0" sz="1300" spc="60">
                <a:latin typeface="Arial"/>
                <a:cs typeface="Arial"/>
              </a:rPr>
              <a:t>PERIODE </a:t>
            </a:r>
            <a:r>
              <a:rPr dirty="0" sz="1300" spc="185">
                <a:latin typeface="Arial"/>
                <a:cs typeface="Arial"/>
              </a:rPr>
              <a:t>2 </a:t>
            </a:r>
            <a:r>
              <a:rPr dirty="0" sz="1300" spc="-120">
                <a:latin typeface="Calibri"/>
                <a:cs typeface="Calibri"/>
              </a:rPr>
              <a:t>: </a:t>
            </a:r>
            <a:r>
              <a:rPr dirty="0" sz="1300" spc="25">
                <a:latin typeface="Calibri"/>
                <a:cs typeface="Calibri"/>
              </a:rPr>
              <a:t>Novembre/Décembre  </a:t>
            </a:r>
            <a:r>
              <a:rPr dirty="0" sz="1300" spc="-55" b="1">
                <a:latin typeface="Arial"/>
                <a:cs typeface="Arial"/>
              </a:rPr>
              <a:t>AGIR, </a:t>
            </a:r>
            <a:r>
              <a:rPr dirty="0" sz="1300" spc="-80" b="1">
                <a:latin typeface="Arial"/>
                <a:cs typeface="Arial"/>
              </a:rPr>
              <a:t>S'EXPRIftER, </a:t>
            </a:r>
            <a:r>
              <a:rPr dirty="0" sz="1300" spc="-165" b="1">
                <a:latin typeface="Arial"/>
                <a:cs typeface="Arial"/>
              </a:rPr>
              <a:t>COftPRENDRE  </a:t>
            </a:r>
            <a:r>
              <a:rPr dirty="0" sz="1300" spc="-105" b="1">
                <a:latin typeface="Arial"/>
                <a:cs typeface="Arial"/>
              </a:rPr>
              <a:t>A </a:t>
            </a:r>
            <a:r>
              <a:rPr dirty="0" sz="1300" spc="-120" b="1">
                <a:latin typeface="Arial"/>
                <a:cs typeface="Arial"/>
              </a:rPr>
              <a:t>TRAVERS </a:t>
            </a:r>
            <a:r>
              <a:rPr dirty="0" sz="1300" spc="5" b="1">
                <a:latin typeface="Arial"/>
                <a:cs typeface="Arial"/>
              </a:rPr>
              <a:t> </a:t>
            </a:r>
            <a:r>
              <a:rPr dirty="0" sz="1300" spc="-150" b="1">
                <a:latin typeface="Arial"/>
                <a:cs typeface="Arial"/>
              </a:rPr>
              <a:t>LES</a:t>
            </a:r>
            <a:endParaRPr sz="1300">
              <a:latin typeface="Arial"/>
              <a:cs typeface="Arial"/>
            </a:endParaRPr>
          </a:p>
          <a:p>
            <a:pPr marL="833119">
              <a:lnSpc>
                <a:spcPts val="1420"/>
              </a:lnSpc>
            </a:pPr>
            <a:r>
              <a:rPr dirty="0" sz="1300" spc="-10" b="1">
                <a:latin typeface="Arial"/>
                <a:cs typeface="Arial"/>
              </a:rPr>
              <a:t>ACTIVITES</a:t>
            </a:r>
            <a:r>
              <a:rPr dirty="0" sz="1300" spc="5" b="1">
                <a:latin typeface="Arial"/>
                <a:cs typeface="Arial"/>
              </a:rPr>
              <a:t> </a:t>
            </a:r>
            <a:r>
              <a:rPr dirty="0" sz="1300" spc="-65" b="1">
                <a:latin typeface="Arial"/>
                <a:cs typeface="Arial"/>
              </a:rPr>
              <a:t>ARTISTIQUES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8290" y="1304289"/>
            <a:ext cx="4563110" cy="495300"/>
          </a:xfrm>
          <a:prstGeom prst="rect">
            <a:avLst/>
          </a:prstGeom>
          <a:ln w="3175">
            <a:solidFill>
              <a:srgbClr val="7F7F7F"/>
            </a:solidFill>
          </a:ln>
        </p:spPr>
        <p:txBody>
          <a:bodyPr wrap="square" lIns="0" tIns="22860" rIns="0" bIns="0" rtlCol="0" vert="horz">
            <a:spAutoFit/>
          </a:bodyPr>
          <a:lstStyle/>
          <a:p>
            <a:pPr marL="1318260" marR="519430" indent="-725170">
              <a:lnSpc>
                <a:spcPct val="117500"/>
              </a:lnSpc>
              <a:spcBef>
                <a:spcPts val="180"/>
              </a:spcBef>
            </a:pPr>
            <a:r>
              <a:rPr dirty="0" sz="1050" spc="10">
                <a:solidFill>
                  <a:srgbClr val="333333"/>
                </a:solidFill>
                <a:latin typeface="Lucida Sans Unicode"/>
                <a:cs typeface="Lucida Sans Unicode"/>
              </a:rPr>
              <a:t>Pourréussiràl’école,j’agis,jem’exprime,jecomprends  </a:t>
            </a:r>
            <a:r>
              <a:rPr dirty="0" sz="1050" spc="35">
                <a:solidFill>
                  <a:srgbClr val="333333"/>
                </a:solidFill>
                <a:latin typeface="Lucida Sans Unicode"/>
                <a:cs typeface="Lucida Sans Unicode"/>
              </a:rPr>
              <a:t>dansl’atelierdes</a:t>
            </a:r>
            <a:r>
              <a:rPr dirty="0" sz="1050" spc="35">
                <a:solidFill>
                  <a:srgbClr val="333333"/>
                </a:solidFill>
                <a:latin typeface="Arial"/>
                <a:cs typeface="Arial"/>
              </a:rPr>
              <a:t>GribouillARTs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290" y="1944370"/>
            <a:ext cx="4607560" cy="2159000"/>
          </a:xfrm>
          <a:prstGeom prst="rect">
            <a:avLst/>
          </a:prstGeom>
          <a:ln w="3175">
            <a:solidFill>
              <a:srgbClr val="7F7F7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2321560" marR="251460">
              <a:lnSpc>
                <a:spcPct val="92300"/>
              </a:lnSpc>
              <a:spcBef>
                <a:spcPts val="560"/>
              </a:spcBef>
            </a:pP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René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le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renne veut que quelqu'un lui dessine  une forêt, malheureusement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le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dessinateur  n'écoute rien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et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n'en fait qu'à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sa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tête, lui  offrant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tour à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tour une maison,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un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train... et  même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le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traineau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de Père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Noël </a:t>
            </a:r>
            <a:r>
              <a:rPr dirty="0" sz="800">
                <a:solidFill>
                  <a:srgbClr val="1C1C1C"/>
                </a:solidFill>
                <a:latin typeface="Arial"/>
                <a:cs typeface="Arial"/>
              </a:rPr>
              <a:t>ce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qui  finalement réjouit</a:t>
            </a:r>
            <a:r>
              <a:rPr dirty="0" sz="800" spc="-5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1C1C1C"/>
                </a:solidFill>
                <a:latin typeface="Arial"/>
                <a:cs typeface="Arial"/>
              </a:rPr>
              <a:t>René.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0430" y="4147820"/>
            <a:ext cx="3599815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Kalinga"/>
                <a:cs typeface="Kalinga"/>
              </a:rPr>
              <a:t>L' </a:t>
            </a:r>
            <a:r>
              <a:rPr dirty="0" sz="2400" spc="-5" b="1">
                <a:latin typeface="Kalinga"/>
                <a:cs typeface="Kalinga"/>
              </a:rPr>
              <a:t>énigme </a:t>
            </a:r>
            <a:r>
              <a:rPr dirty="0" sz="2400" spc="-5">
                <a:latin typeface="Kalinga"/>
                <a:cs typeface="Kalinga"/>
              </a:rPr>
              <a:t>de la</a:t>
            </a:r>
            <a:r>
              <a:rPr dirty="0" sz="2400" spc="-45">
                <a:latin typeface="Kalinga"/>
                <a:cs typeface="Kalinga"/>
              </a:rPr>
              <a:t> </a:t>
            </a:r>
            <a:r>
              <a:rPr dirty="0" sz="2400" spc="-5">
                <a:latin typeface="Kalinga"/>
                <a:cs typeface="Kalinga"/>
              </a:rPr>
              <a:t>semaine</a:t>
            </a:r>
            <a:endParaRPr sz="2400">
              <a:latin typeface="Kalinga"/>
              <a:cs typeface="Kaling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4289" y="6588759"/>
            <a:ext cx="252984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25">
                <a:latin typeface="Lucida Sans Unicode"/>
                <a:cs typeface="Lucida Sans Unicode"/>
              </a:rPr>
              <a:t>Dire</a:t>
            </a:r>
            <a:r>
              <a:rPr dirty="0" sz="1300" spc="-100">
                <a:latin typeface="Lucida Sans Unicode"/>
                <a:cs typeface="Lucida Sans Unicode"/>
              </a:rPr>
              <a:t> </a:t>
            </a:r>
            <a:r>
              <a:rPr dirty="0" sz="1300" spc="-40">
                <a:latin typeface="Lucida Sans Unicode"/>
                <a:cs typeface="Lucida Sans Unicode"/>
              </a:rPr>
              <a:t>comment</a:t>
            </a:r>
            <a:r>
              <a:rPr dirty="0" sz="1300" spc="-105">
                <a:latin typeface="Lucida Sans Unicode"/>
                <a:cs typeface="Lucida Sans Unicode"/>
              </a:rPr>
              <a:t> </a:t>
            </a:r>
            <a:r>
              <a:rPr dirty="0" sz="1300" spc="-25">
                <a:latin typeface="Lucida Sans Unicode"/>
                <a:cs typeface="Lucida Sans Unicode"/>
              </a:rPr>
              <a:t>je</a:t>
            </a:r>
            <a:r>
              <a:rPr dirty="0" sz="1300" spc="-100">
                <a:latin typeface="Lucida Sans Unicode"/>
                <a:cs typeface="Lucida Sans Unicode"/>
              </a:rPr>
              <a:t> </a:t>
            </a:r>
            <a:r>
              <a:rPr dirty="0" sz="1300" spc="-35">
                <a:latin typeface="Lucida Sans Unicode"/>
                <a:cs typeface="Lucida Sans Unicode"/>
              </a:rPr>
              <a:t>fabrique</a:t>
            </a:r>
            <a:r>
              <a:rPr dirty="0" sz="1300" spc="-100">
                <a:latin typeface="Lucida Sans Unicode"/>
                <a:cs typeface="Lucida Sans Unicode"/>
              </a:rPr>
              <a:t> </a:t>
            </a:r>
            <a:r>
              <a:rPr dirty="0" sz="1300" spc="-25">
                <a:latin typeface="Lucida Sans Unicode"/>
                <a:cs typeface="Lucida Sans Unicode"/>
              </a:rPr>
              <a:t>du</a:t>
            </a:r>
            <a:r>
              <a:rPr dirty="0" sz="1300" spc="-100">
                <a:latin typeface="Lucida Sans Unicode"/>
                <a:cs typeface="Lucida Sans Unicode"/>
              </a:rPr>
              <a:t> </a:t>
            </a:r>
            <a:r>
              <a:rPr dirty="0" sz="1300" spc="-45">
                <a:latin typeface="Lucida Sans Unicode"/>
                <a:cs typeface="Lucida Sans Unicode"/>
              </a:rPr>
              <a:t>vert</a:t>
            </a:r>
            <a:endParaRPr sz="13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973320">
              <a:lnSpc>
                <a:spcPts val="4175"/>
              </a:lnSpc>
            </a:pPr>
            <a:r>
              <a:rPr dirty="0" spc="-459"/>
              <a:t>A   </a:t>
            </a:r>
            <a:r>
              <a:rPr dirty="0" spc="-305"/>
              <a:t>l'ecole</a:t>
            </a:r>
            <a:r>
              <a:rPr dirty="0" sz="1800" spc="-305">
                <a:latin typeface="Gill Sans MT Condensed"/>
                <a:cs typeface="Gill Sans MT Condensed"/>
              </a:rPr>
              <a:t>,</a:t>
            </a:r>
            <a:r>
              <a:rPr dirty="0" sz="1800" spc="-75">
                <a:latin typeface="Gill Sans MT Condensed"/>
                <a:cs typeface="Gill Sans MT Condensed"/>
              </a:rPr>
              <a:t> </a:t>
            </a:r>
            <a:r>
              <a:rPr dirty="0" sz="3600" spc="-595"/>
              <a:t>j'apprends</a:t>
            </a:r>
            <a:endParaRPr sz="3600">
              <a:latin typeface="Gill Sans MT Condensed"/>
              <a:cs typeface="Gill Sans MT Condense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15940" y="943610"/>
            <a:ext cx="3743960" cy="496570"/>
          </a:xfrm>
          <a:prstGeom prst="rect">
            <a:avLst/>
          </a:prstGeom>
          <a:ln w="3175">
            <a:solidFill>
              <a:srgbClr val="7F7F7F"/>
            </a:solidFill>
          </a:ln>
        </p:spPr>
        <p:txBody>
          <a:bodyPr wrap="square" lIns="0" tIns="88900" rIns="0" bIns="0" rtlCol="0" vert="horz">
            <a:spAutoFit/>
          </a:bodyPr>
          <a:lstStyle/>
          <a:p>
            <a:pPr marL="133350" marR="461645">
              <a:lnSpc>
                <a:spcPts val="1010"/>
              </a:lnSpc>
              <a:spcBef>
                <a:spcPts val="700"/>
              </a:spcBef>
            </a:pPr>
            <a:r>
              <a:rPr dirty="0" sz="900">
                <a:latin typeface="Arial"/>
                <a:cs typeface="Arial"/>
              </a:rPr>
              <a:t>A réaliser des compositions </a:t>
            </a:r>
            <a:r>
              <a:rPr dirty="0" sz="900" spc="-5">
                <a:latin typeface="Arial"/>
                <a:cs typeface="Arial"/>
              </a:rPr>
              <a:t>plastiques,</a:t>
            </a:r>
            <a:r>
              <a:rPr dirty="0" sz="900" spc="-5" b="1">
                <a:latin typeface="Arial"/>
                <a:cs typeface="Arial"/>
              </a:rPr>
              <a:t>en petit </a:t>
            </a:r>
            <a:r>
              <a:rPr dirty="0" sz="900" b="1">
                <a:latin typeface="Arial"/>
                <a:cs typeface="Arial"/>
              </a:rPr>
              <a:t>groupe</a:t>
            </a:r>
            <a:r>
              <a:rPr dirty="0" sz="900">
                <a:latin typeface="Arial"/>
                <a:cs typeface="Arial"/>
              </a:rPr>
              <a:t>, </a:t>
            </a:r>
            <a:r>
              <a:rPr dirty="0" sz="900" spc="-5">
                <a:latin typeface="Arial"/>
                <a:cs typeface="Arial"/>
              </a:rPr>
              <a:t>en  </a:t>
            </a:r>
            <a:r>
              <a:rPr dirty="0" sz="900">
                <a:latin typeface="Arial"/>
                <a:cs typeface="Arial"/>
              </a:rPr>
              <a:t>choisissant et combinant </a:t>
            </a:r>
            <a:r>
              <a:rPr dirty="0" sz="900" spc="-5">
                <a:latin typeface="Arial"/>
                <a:cs typeface="Arial"/>
              </a:rPr>
              <a:t>des </a:t>
            </a:r>
            <a:r>
              <a:rPr dirty="0" sz="900">
                <a:latin typeface="Arial"/>
                <a:cs typeface="Arial"/>
              </a:rPr>
              <a:t>matériaux, </a:t>
            </a:r>
            <a:r>
              <a:rPr dirty="0" sz="900" spc="-5">
                <a:latin typeface="Arial"/>
                <a:cs typeface="Arial"/>
              </a:rPr>
              <a:t>en </a:t>
            </a:r>
            <a:r>
              <a:rPr dirty="0" sz="900">
                <a:latin typeface="Arial"/>
                <a:cs typeface="Arial"/>
              </a:rPr>
              <a:t>réinvestissant</a:t>
            </a:r>
            <a:r>
              <a:rPr dirty="0" sz="900" spc="-9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des  techniques et des</a:t>
            </a:r>
            <a:r>
              <a:rPr dirty="0" sz="900" spc="-6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procédés.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7380" y="2087879"/>
            <a:ext cx="1748789" cy="1916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83689" y="4607559"/>
            <a:ext cx="2157730" cy="1781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507990" y="1594103"/>
            <a:ext cx="4241165" cy="480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59180" marR="5080" indent="-1046480">
              <a:lnSpc>
                <a:spcPts val="1810"/>
              </a:lnSpc>
            </a:pPr>
            <a:r>
              <a:rPr dirty="0" sz="1800" spc="-35">
                <a:latin typeface="Arial"/>
                <a:cs typeface="Arial"/>
              </a:rPr>
              <a:t>J'ai </a:t>
            </a:r>
            <a:r>
              <a:rPr dirty="0" sz="1800" spc="-100">
                <a:latin typeface="Arial"/>
                <a:cs typeface="Arial"/>
              </a:rPr>
              <a:t>participé </a:t>
            </a:r>
            <a:r>
              <a:rPr dirty="0" sz="1800" spc="-225">
                <a:latin typeface="Arial"/>
                <a:cs typeface="Arial"/>
              </a:rPr>
              <a:t>à </a:t>
            </a:r>
            <a:r>
              <a:rPr dirty="0" sz="1800" spc="-145">
                <a:latin typeface="Arial"/>
                <a:cs typeface="Arial"/>
              </a:rPr>
              <a:t>la </a:t>
            </a:r>
            <a:r>
              <a:rPr dirty="0" sz="1800" spc="-120">
                <a:latin typeface="Arial"/>
                <a:cs typeface="Arial"/>
              </a:rPr>
              <a:t>réalisation </a:t>
            </a:r>
            <a:r>
              <a:rPr dirty="0" sz="1800" spc="-185">
                <a:latin typeface="Arial"/>
                <a:cs typeface="Arial"/>
              </a:rPr>
              <a:t>d'une </a:t>
            </a:r>
            <a:r>
              <a:rPr dirty="0" sz="1800" spc="-105">
                <a:latin typeface="Arial"/>
                <a:cs typeface="Arial"/>
              </a:rPr>
              <a:t>fresque </a:t>
            </a:r>
            <a:r>
              <a:rPr dirty="0" sz="1800" spc="-185">
                <a:latin typeface="Arial"/>
                <a:cs typeface="Arial"/>
              </a:rPr>
              <a:t>d'une  </a:t>
            </a:r>
            <a:r>
              <a:rPr dirty="0" sz="1800" spc="15">
                <a:latin typeface="Arial"/>
                <a:cs typeface="Arial"/>
              </a:rPr>
              <a:t>forêt </a:t>
            </a:r>
            <a:r>
              <a:rPr dirty="0" sz="1800" spc="-150">
                <a:latin typeface="Arial"/>
                <a:cs typeface="Arial"/>
              </a:rPr>
              <a:t>pour </a:t>
            </a:r>
            <a:r>
              <a:rPr dirty="0" sz="1800" spc="-300">
                <a:latin typeface="Arial"/>
                <a:cs typeface="Arial"/>
              </a:rPr>
              <a:t>René   </a:t>
            </a:r>
            <a:r>
              <a:rPr dirty="0" sz="1800" spc="-155">
                <a:latin typeface="Arial"/>
                <a:cs typeface="Arial"/>
              </a:rPr>
              <a:t>le</a:t>
            </a:r>
            <a:r>
              <a:rPr dirty="0" sz="1800" spc="55">
                <a:latin typeface="Arial"/>
                <a:cs typeface="Arial"/>
              </a:rPr>
              <a:t> </a:t>
            </a:r>
            <a:r>
              <a:rPr dirty="0" sz="1800" spc="-180">
                <a:latin typeface="Arial"/>
                <a:cs typeface="Arial"/>
              </a:rPr>
              <a:t>renne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36029" y="2170429"/>
            <a:ext cx="2376170" cy="20777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356350" y="4391659"/>
            <a:ext cx="2355850" cy="2087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373370" y="6687819"/>
            <a:ext cx="3479165" cy="295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90">
                <a:latin typeface="Arial"/>
                <a:cs typeface="Arial"/>
              </a:rPr>
              <a:t>Et </a:t>
            </a:r>
            <a:r>
              <a:rPr dirty="0" sz="1800" spc="-75">
                <a:latin typeface="Arial"/>
                <a:cs typeface="Arial"/>
              </a:rPr>
              <a:t>j'ai </a:t>
            </a:r>
            <a:r>
              <a:rPr dirty="0" sz="1800" spc="-200">
                <a:latin typeface="Arial"/>
                <a:cs typeface="Arial"/>
              </a:rPr>
              <a:t>signé  </a:t>
            </a:r>
            <a:r>
              <a:rPr dirty="0" sz="1800" spc="-204">
                <a:latin typeface="Arial"/>
                <a:cs typeface="Arial"/>
              </a:rPr>
              <a:t>avec  </a:t>
            </a:r>
            <a:r>
              <a:rPr dirty="0" sz="1800" spc="-290">
                <a:latin typeface="Arial"/>
                <a:cs typeface="Arial"/>
              </a:rPr>
              <a:t>mon  </a:t>
            </a:r>
            <a:r>
              <a:rPr dirty="0" sz="1800" spc="-155">
                <a:latin typeface="Arial"/>
                <a:cs typeface="Arial"/>
              </a:rPr>
              <a:t>pochoir</a:t>
            </a:r>
            <a:r>
              <a:rPr dirty="0" sz="1800" spc="150">
                <a:latin typeface="Arial"/>
                <a:cs typeface="Arial"/>
              </a:rPr>
              <a:t> </a:t>
            </a:r>
            <a:r>
              <a:rPr dirty="0" sz="1800" spc="-275">
                <a:latin typeface="Arial"/>
                <a:cs typeface="Arial"/>
              </a:rPr>
              <a:t>bonhomme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928100" y="5976620"/>
            <a:ext cx="792479" cy="1365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290" y="359409"/>
            <a:ext cx="4607560" cy="35687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398780">
              <a:lnSpc>
                <a:spcPct val="100000"/>
              </a:lnSpc>
              <a:spcBef>
                <a:spcPts val="229"/>
              </a:spcBef>
            </a:pPr>
            <a:r>
              <a:rPr dirty="0" sz="1800" spc="40">
                <a:latin typeface="Lucida Sans"/>
                <a:cs typeface="Lucida Sans"/>
              </a:rPr>
              <a:t>Dans </a:t>
            </a:r>
            <a:r>
              <a:rPr dirty="0" sz="1800" spc="35">
                <a:latin typeface="Lucida Sans"/>
                <a:cs typeface="Lucida Sans"/>
              </a:rPr>
              <a:t>l'atelier </a:t>
            </a:r>
            <a:r>
              <a:rPr dirty="0" sz="1800" spc="40">
                <a:latin typeface="Lucida Sans"/>
                <a:cs typeface="Lucida Sans"/>
              </a:rPr>
              <a:t>des</a:t>
            </a:r>
            <a:r>
              <a:rPr dirty="0" sz="1800" spc="-15">
                <a:latin typeface="Lucida Sans"/>
                <a:cs typeface="Lucida Sans"/>
              </a:rPr>
              <a:t> </a:t>
            </a:r>
            <a:r>
              <a:rPr dirty="0" sz="1800" spc="60" b="1">
                <a:latin typeface="Lucida Sans"/>
                <a:cs typeface="Lucida Sans"/>
              </a:rPr>
              <a:t>GribouillARTs</a:t>
            </a:r>
            <a:endParaRPr sz="18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2909" y="6668769"/>
            <a:ext cx="4192904" cy="270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30">
                <a:latin typeface="Lucida Sans Unicode"/>
                <a:cs typeface="Lucida Sans Unicode"/>
              </a:rPr>
              <a:t>Des</a:t>
            </a:r>
            <a:r>
              <a:rPr dirty="0" sz="1600" spc="-110">
                <a:latin typeface="Lucida Sans Unicode"/>
                <a:cs typeface="Lucida Sans Unicode"/>
              </a:rPr>
              <a:t> </a:t>
            </a:r>
            <a:r>
              <a:rPr dirty="0" sz="1600" spc="-50">
                <a:latin typeface="Lucida Sans Unicode"/>
                <a:cs typeface="Lucida Sans Unicode"/>
              </a:rPr>
              <a:t>photos</a:t>
            </a:r>
            <a:r>
              <a:rPr dirty="0" sz="1600" spc="-110">
                <a:latin typeface="Lucida Sans Unicode"/>
                <a:cs typeface="Lucida Sans Unicode"/>
              </a:rPr>
              <a:t> </a:t>
            </a:r>
            <a:r>
              <a:rPr dirty="0" sz="1600" spc="10">
                <a:latin typeface="Lucida Sans Unicode"/>
                <a:cs typeface="Lucida Sans Unicode"/>
              </a:rPr>
              <a:t>de</a:t>
            </a:r>
            <a:r>
              <a:rPr dirty="0" sz="1600" spc="-105">
                <a:latin typeface="Lucida Sans Unicode"/>
                <a:cs typeface="Lucida Sans Unicode"/>
              </a:rPr>
              <a:t> </a:t>
            </a:r>
            <a:r>
              <a:rPr dirty="0" sz="1600" spc="-50">
                <a:latin typeface="Lucida Sans Unicode"/>
                <a:cs typeface="Lucida Sans Unicode"/>
              </a:rPr>
              <a:t>la</a:t>
            </a:r>
            <a:r>
              <a:rPr dirty="0" sz="1600" spc="-105">
                <a:latin typeface="Lucida Sans Unicode"/>
                <a:cs typeface="Lucida Sans Unicode"/>
              </a:rPr>
              <a:t> </a:t>
            </a:r>
            <a:r>
              <a:rPr dirty="0" sz="1600" spc="-55">
                <a:latin typeface="Lucida Sans Unicode"/>
                <a:cs typeface="Lucida Sans Unicode"/>
              </a:rPr>
              <a:t>réalisation</a:t>
            </a:r>
            <a:r>
              <a:rPr dirty="0" sz="1600" spc="-110">
                <a:latin typeface="Lucida Sans Unicode"/>
                <a:cs typeface="Lucida Sans Unicode"/>
              </a:rPr>
              <a:t> </a:t>
            </a:r>
            <a:r>
              <a:rPr dirty="0" sz="1600" spc="15">
                <a:latin typeface="Lucida Sans Unicode"/>
                <a:cs typeface="Lucida Sans Unicode"/>
              </a:rPr>
              <a:t>de</a:t>
            </a:r>
            <a:r>
              <a:rPr dirty="0" sz="1600" spc="-114">
                <a:latin typeface="Lucida Sans Unicode"/>
                <a:cs typeface="Lucida Sans Unicode"/>
              </a:rPr>
              <a:t> </a:t>
            </a:r>
            <a:r>
              <a:rPr dirty="0" sz="1600" spc="-45">
                <a:latin typeface="Lucida Sans Unicode"/>
                <a:cs typeface="Lucida Sans Unicode"/>
              </a:rPr>
              <a:t>notre</a:t>
            </a:r>
            <a:r>
              <a:rPr dirty="0" sz="1600" spc="-114">
                <a:latin typeface="Lucida Sans Unicode"/>
                <a:cs typeface="Lucida Sans Unicode"/>
              </a:rPr>
              <a:t> </a:t>
            </a:r>
            <a:r>
              <a:rPr dirty="0" sz="1600" spc="-50">
                <a:latin typeface="Lucida Sans Unicode"/>
                <a:cs typeface="Lucida Sans Unicode"/>
              </a:rPr>
              <a:t>fresque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11750" y="1007110"/>
            <a:ext cx="4752340" cy="2880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isa </dc:creator>
  <dcterms:created xsi:type="dcterms:W3CDTF">2016-11-22T13:51:34Z</dcterms:created>
  <dcterms:modified xsi:type="dcterms:W3CDTF">2016-11-22T13:51:34Z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2016-11-22T00:00:00Z</vt:filetime>
  </property>
  <property fmtid="{D5CDD505-2E9C-101B-9397-08002B2CF9AE}" pid="3" name="Creator">
    <vt:lpwstr>Impress</vt:lpwstr>
  </property>
  <property fmtid="{D5CDD505-2E9C-101B-9397-08002B2CF9AE}" pid="4" name="LastSaved">
    <vt:filetime>2016-11-22T00:00:00Z</vt:filetime>
  </property>
</Properties>
</file>