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6679" y="241300"/>
            <a:ext cx="7330440" cy="53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386715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</a:t>
            </a:r>
            <a:r>
              <a:rPr dirty="0" sz="18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</a:t>
            </a:r>
            <a:r>
              <a:rPr dirty="0" sz="18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333333"/>
                </a:solidFill>
                <a:latin typeface="Arial"/>
                <a:cs typeface="Arial"/>
              </a:rPr>
              <a:t>28</a:t>
            </a:r>
            <a:r>
              <a:rPr dirty="0" sz="1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215">
                <a:solidFill>
                  <a:srgbClr val="333333"/>
                </a:solidFill>
                <a:latin typeface="Arial"/>
                <a:cs typeface="Arial"/>
              </a:rPr>
              <a:t>Novembre</a:t>
            </a:r>
            <a:r>
              <a:rPr dirty="0" sz="1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40">
                <a:solidFill>
                  <a:srgbClr val="333333"/>
                </a:solidFill>
                <a:latin typeface="Arial"/>
                <a:cs typeface="Arial"/>
              </a:rPr>
              <a:t>2016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109" y="729233"/>
            <a:ext cx="3602990" cy="56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61009">
              <a:lnSpc>
                <a:spcPts val="146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185">
                <a:latin typeface="Arial"/>
                <a:cs typeface="Arial"/>
              </a:rPr>
              <a:t>2 </a:t>
            </a:r>
            <a:r>
              <a:rPr dirty="0" sz="1300" spc="-120">
                <a:latin typeface="Calibri"/>
                <a:cs typeface="Calibri"/>
              </a:rPr>
              <a:t>: </a:t>
            </a:r>
            <a:r>
              <a:rPr dirty="0" sz="1300" spc="25">
                <a:latin typeface="Calibri"/>
                <a:cs typeface="Calibri"/>
              </a:rPr>
              <a:t>Novembre/Décembre  </a:t>
            </a:r>
            <a:r>
              <a:rPr dirty="0" sz="1300" spc="-55" b="1">
                <a:latin typeface="Arial"/>
                <a:cs typeface="Arial"/>
              </a:rPr>
              <a:t>AGIR, </a:t>
            </a:r>
            <a:r>
              <a:rPr dirty="0" sz="1300" spc="-80" b="1">
                <a:latin typeface="Arial"/>
                <a:cs typeface="Arial"/>
              </a:rPr>
              <a:t>S'EXPRIftER, </a:t>
            </a:r>
            <a:r>
              <a:rPr dirty="0" sz="1300" spc="-165" b="1">
                <a:latin typeface="Arial"/>
                <a:cs typeface="Arial"/>
              </a:rPr>
              <a:t>COftPRENDRE  </a:t>
            </a:r>
            <a:r>
              <a:rPr dirty="0" sz="1300" spc="-105" b="1">
                <a:latin typeface="Arial"/>
                <a:cs typeface="Arial"/>
              </a:rPr>
              <a:t>A </a:t>
            </a:r>
            <a:r>
              <a:rPr dirty="0" sz="1300" spc="-120" b="1">
                <a:latin typeface="Arial"/>
                <a:cs typeface="Arial"/>
              </a:rPr>
              <a:t>TRAVERS 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spc="-150" b="1">
                <a:latin typeface="Arial"/>
                <a:cs typeface="Arial"/>
              </a:rPr>
              <a:t>LES</a:t>
            </a:r>
            <a:endParaRPr sz="1300">
              <a:latin typeface="Arial"/>
              <a:cs typeface="Arial"/>
            </a:endParaRPr>
          </a:p>
          <a:p>
            <a:pPr marL="833119">
              <a:lnSpc>
                <a:spcPts val="1420"/>
              </a:lnSpc>
            </a:pPr>
            <a:r>
              <a:rPr dirty="0" sz="1300" spc="-10" b="1">
                <a:latin typeface="Arial"/>
                <a:cs typeface="Arial"/>
              </a:rPr>
              <a:t>ACTIVITES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spc="-65" b="1">
                <a:latin typeface="Arial"/>
                <a:cs typeface="Arial"/>
              </a:rPr>
              <a:t>ARTISTIQUES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304289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318260" marR="519430" indent="-72517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35">
                <a:solidFill>
                  <a:srgbClr val="333333"/>
                </a:solidFill>
                <a:latin typeface="Lucida Sans Unicode"/>
                <a:cs typeface="Lucida Sans Unicode"/>
              </a:rPr>
              <a:t>dansl’atelierdes</a:t>
            </a:r>
            <a:r>
              <a:rPr dirty="0" sz="1050" spc="35">
                <a:solidFill>
                  <a:srgbClr val="333333"/>
                </a:solidFill>
                <a:latin typeface="Arial"/>
                <a:cs typeface="Arial"/>
              </a:rPr>
              <a:t>GribouillARTs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944370"/>
            <a:ext cx="4607560" cy="21590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2321560" marR="248920">
              <a:lnSpc>
                <a:spcPct val="97700"/>
              </a:lnSpc>
              <a:spcBef>
                <a:spcPts val="540"/>
              </a:spcBef>
            </a:pPr>
            <a:r>
              <a:rPr dirty="0" sz="800" spc="-5">
                <a:latin typeface="Trebuchet MS"/>
                <a:cs typeface="Trebuchet MS"/>
              </a:rPr>
              <a:t>Tout rond </a:t>
            </a:r>
            <a:r>
              <a:rPr dirty="0" sz="800">
                <a:latin typeface="Trebuchet MS"/>
                <a:cs typeface="Trebuchet MS"/>
              </a:rPr>
              <a:t>tout </a:t>
            </a:r>
            <a:r>
              <a:rPr dirty="0" sz="800" spc="-5">
                <a:latin typeface="Trebuchet MS"/>
                <a:cs typeface="Trebuchet MS"/>
              </a:rPr>
              <a:t>doux, Petit Ours </a:t>
            </a:r>
            <a:r>
              <a:rPr dirty="0" sz="800">
                <a:latin typeface="Trebuchet MS"/>
                <a:cs typeface="Trebuchet MS"/>
              </a:rPr>
              <a:t>ne </a:t>
            </a:r>
            <a:r>
              <a:rPr dirty="0" sz="800" spc="-5">
                <a:latin typeface="Trebuchet MS"/>
                <a:cs typeface="Trebuchet MS"/>
              </a:rPr>
              <a:t>s'en  laisse cependant pas conter. Au cours de </a:t>
            </a:r>
            <a:r>
              <a:rPr dirty="0" sz="800">
                <a:latin typeface="Trebuchet MS"/>
                <a:cs typeface="Trebuchet MS"/>
              </a:rPr>
              <a:t>sa  </a:t>
            </a:r>
            <a:r>
              <a:rPr dirty="0" sz="800" spc="-5">
                <a:latin typeface="Trebuchet MS"/>
                <a:cs typeface="Trebuchet MS"/>
              </a:rPr>
              <a:t>promenade, </a:t>
            </a:r>
            <a:r>
              <a:rPr dirty="0" sz="800">
                <a:latin typeface="Trebuchet MS"/>
                <a:cs typeface="Trebuchet MS"/>
              </a:rPr>
              <a:t>il </a:t>
            </a:r>
            <a:r>
              <a:rPr dirty="0" sz="800" spc="-5">
                <a:latin typeface="Trebuchet MS"/>
                <a:cs typeface="Trebuchet MS"/>
              </a:rPr>
              <a:t>va rencontrer bien des  dangers </a:t>
            </a:r>
            <a:r>
              <a:rPr dirty="0" sz="800">
                <a:latin typeface="Trebuchet MS"/>
                <a:cs typeface="Trebuchet MS"/>
              </a:rPr>
              <a:t>: </a:t>
            </a:r>
            <a:r>
              <a:rPr dirty="0" sz="800" spc="-5">
                <a:latin typeface="Trebuchet MS"/>
                <a:cs typeface="Trebuchet MS"/>
              </a:rPr>
              <a:t>un gorille, </a:t>
            </a:r>
            <a:r>
              <a:rPr dirty="0" sz="800">
                <a:latin typeface="Trebuchet MS"/>
                <a:cs typeface="Trebuchet MS"/>
              </a:rPr>
              <a:t>un </a:t>
            </a:r>
            <a:r>
              <a:rPr dirty="0" sz="800" spc="-5">
                <a:latin typeface="Trebuchet MS"/>
                <a:cs typeface="Trebuchet MS"/>
              </a:rPr>
              <a:t>crocodile, </a:t>
            </a:r>
            <a:r>
              <a:rPr dirty="0" sz="800">
                <a:latin typeface="Trebuchet MS"/>
                <a:cs typeface="Trebuchet MS"/>
              </a:rPr>
              <a:t>un </a:t>
            </a:r>
            <a:r>
              <a:rPr dirty="0" sz="800" spc="-5">
                <a:latin typeface="Trebuchet MS"/>
                <a:cs typeface="Trebuchet MS"/>
              </a:rPr>
              <a:t>lion...  </a:t>
            </a:r>
            <a:r>
              <a:rPr dirty="0" sz="800">
                <a:latin typeface="Trebuchet MS"/>
                <a:cs typeface="Trebuchet MS"/>
              </a:rPr>
              <a:t>A </a:t>
            </a:r>
            <a:r>
              <a:rPr dirty="0" sz="800" spc="-5">
                <a:latin typeface="Trebuchet MS"/>
                <a:cs typeface="Trebuchet MS"/>
              </a:rPr>
              <a:t>chaque fois, après leur avoir </a:t>
            </a:r>
            <a:r>
              <a:rPr dirty="0" sz="800">
                <a:latin typeface="Trebuchet MS"/>
                <a:cs typeface="Trebuchet MS"/>
              </a:rPr>
              <a:t>dit </a:t>
            </a:r>
            <a:r>
              <a:rPr dirty="0" sz="800" spc="-5">
                <a:latin typeface="Trebuchet MS"/>
                <a:cs typeface="Trebuchet MS"/>
              </a:rPr>
              <a:t>poliment  bonjour (enfin, </a:t>
            </a:r>
            <a:r>
              <a:rPr dirty="0" sz="800">
                <a:latin typeface="Trebuchet MS"/>
                <a:cs typeface="Trebuchet MS"/>
              </a:rPr>
              <a:t>« </a:t>
            </a:r>
            <a:r>
              <a:rPr dirty="0" sz="800" spc="-5">
                <a:latin typeface="Trebuchet MS"/>
                <a:cs typeface="Trebuchet MS"/>
              </a:rPr>
              <a:t>coucou »), </a:t>
            </a:r>
            <a:r>
              <a:rPr dirty="0" sz="800">
                <a:latin typeface="Trebuchet MS"/>
                <a:cs typeface="Trebuchet MS"/>
              </a:rPr>
              <a:t>il </a:t>
            </a:r>
            <a:r>
              <a:rPr dirty="0" sz="800" spc="-5">
                <a:latin typeface="Trebuchet MS"/>
                <a:cs typeface="Trebuchet MS"/>
              </a:rPr>
              <a:t>attrape son  crayon </a:t>
            </a:r>
            <a:r>
              <a:rPr dirty="0" sz="800">
                <a:latin typeface="Trebuchet MS"/>
                <a:cs typeface="Trebuchet MS"/>
              </a:rPr>
              <a:t>de </a:t>
            </a:r>
            <a:r>
              <a:rPr dirty="0" sz="800" spc="-5">
                <a:latin typeface="Trebuchet MS"/>
                <a:cs typeface="Trebuchet MS"/>
              </a:rPr>
              <a:t>papier </a:t>
            </a:r>
            <a:r>
              <a:rPr dirty="0" sz="800">
                <a:latin typeface="Trebuchet MS"/>
                <a:cs typeface="Trebuchet MS"/>
              </a:rPr>
              <a:t>et </a:t>
            </a:r>
            <a:r>
              <a:rPr dirty="0" sz="800" spc="-5">
                <a:latin typeface="Trebuchet MS"/>
                <a:cs typeface="Trebuchet MS"/>
              </a:rPr>
              <a:t>dessine (le fond de </a:t>
            </a:r>
            <a:r>
              <a:rPr dirty="0" sz="800">
                <a:latin typeface="Trebuchet MS"/>
                <a:cs typeface="Trebuchet MS"/>
              </a:rPr>
              <a:t>la  </a:t>
            </a:r>
            <a:r>
              <a:rPr dirty="0" sz="800" spc="-5">
                <a:latin typeface="Trebuchet MS"/>
                <a:cs typeface="Trebuchet MS"/>
              </a:rPr>
              <a:t>page devient blanc) </a:t>
            </a:r>
            <a:r>
              <a:rPr dirty="0" sz="800">
                <a:latin typeface="Trebuchet MS"/>
                <a:cs typeface="Trebuchet MS"/>
              </a:rPr>
              <a:t>un </a:t>
            </a:r>
            <a:r>
              <a:rPr dirty="0" sz="800" spc="-5">
                <a:latin typeface="Trebuchet MS"/>
                <a:cs typeface="Trebuchet MS"/>
              </a:rPr>
              <a:t>objet qui va réduire  </a:t>
            </a:r>
            <a:r>
              <a:rPr dirty="0" sz="800">
                <a:latin typeface="Trebuchet MS"/>
                <a:cs typeface="Trebuchet MS"/>
              </a:rPr>
              <a:t>à </a:t>
            </a:r>
            <a:r>
              <a:rPr dirty="0" sz="800" spc="-5">
                <a:latin typeface="Trebuchet MS"/>
                <a:cs typeface="Trebuchet MS"/>
              </a:rPr>
              <a:t>néant </a:t>
            </a:r>
            <a:r>
              <a:rPr dirty="0" sz="800">
                <a:latin typeface="Trebuchet MS"/>
                <a:cs typeface="Trebuchet MS"/>
              </a:rPr>
              <a:t>la </a:t>
            </a:r>
            <a:r>
              <a:rPr dirty="0" sz="800" spc="-5">
                <a:latin typeface="Trebuchet MS"/>
                <a:cs typeface="Trebuchet MS"/>
              </a:rPr>
              <a:t>méchanceté supposée </a:t>
            </a:r>
            <a:r>
              <a:rPr dirty="0" sz="800">
                <a:latin typeface="Trebuchet MS"/>
                <a:cs typeface="Trebuchet MS"/>
              </a:rPr>
              <a:t>de </a:t>
            </a:r>
            <a:r>
              <a:rPr dirty="0" sz="800" spc="-5">
                <a:latin typeface="Trebuchet MS"/>
                <a:cs typeface="Trebuchet MS"/>
              </a:rPr>
              <a:t>nos  animaux </a:t>
            </a:r>
            <a:r>
              <a:rPr dirty="0" sz="800">
                <a:latin typeface="Trebuchet MS"/>
                <a:cs typeface="Trebuchet MS"/>
              </a:rPr>
              <a:t>de la </a:t>
            </a:r>
            <a:r>
              <a:rPr dirty="0" sz="800" spc="-5">
                <a:latin typeface="Trebuchet MS"/>
                <a:cs typeface="Trebuchet MS"/>
              </a:rPr>
              <a:t>jungle. </a:t>
            </a:r>
            <a:r>
              <a:rPr dirty="0" sz="800">
                <a:latin typeface="Trebuchet MS"/>
                <a:cs typeface="Trebuchet MS"/>
              </a:rPr>
              <a:t>La </a:t>
            </a:r>
            <a:r>
              <a:rPr dirty="0" sz="800" spc="-5">
                <a:latin typeface="Trebuchet MS"/>
                <a:cs typeface="Trebuchet MS"/>
              </a:rPr>
              <a:t>fin réserve </a:t>
            </a:r>
            <a:r>
              <a:rPr dirty="0" sz="800">
                <a:latin typeface="Trebuchet MS"/>
                <a:cs typeface="Trebuchet MS"/>
              </a:rPr>
              <a:t>le  </a:t>
            </a:r>
            <a:r>
              <a:rPr dirty="0" sz="800" spc="-5">
                <a:latin typeface="Trebuchet MS"/>
                <a:cs typeface="Trebuchet MS"/>
              </a:rPr>
              <a:t>meilleur  </a:t>
            </a:r>
            <a:r>
              <a:rPr dirty="0" sz="800">
                <a:latin typeface="Trebuchet MS"/>
                <a:cs typeface="Trebuchet MS"/>
              </a:rPr>
              <a:t>: </a:t>
            </a:r>
            <a:r>
              <a:rPr dirty="0" sz="800" spc="-5">
                <a:latin typeface="Trebuchet MS"/>
                <a:cs typeface="Trebuchet MS"/>
              </a:rPr>
              <a:t>face </a:t>
            </a:r>
            <a:r>
              <a:rPr dirty="0" sz="800">
                <a:latin typeface="Trebuchet MS"/>
                <a:cs typeface="Trebuchet MS"/>
              </a:rPr>
              <a:t>à </a:t>
            </a:r>
            <a:r>
              <a:rPr dirty="0" sz="800" spc="-5">
                <a:latin typeface="Trebuchet MS"/>
                <a:cs typeface="Trebuchet MS"/>
              </a:rPr>
              <a:t>un mur </a:t>
            </a:r>
            <a:r>
              <a:rPr dirty="0" sz="800">
                <a:latin typeface="Trebuchet MS"/>
                <a:cs typeface="Trebuchet MS"/>
              </a:rPr>
              <a:t>(«  </a:t>
            </a:r>
            <a:r>
              <a:rPr dirty="0" sz="800" spc="-5">
                <a:latin typeface="Trebuchet MS"/>
                <a:cs typeface="Trebuchet MS"/>
              </a:rPr>
              <a:t>Coucou,</a:t>
            </a:r>
            <a:r>
              <a:rPr dirty="0" sz="800" spc="-40">
                <a:latin typeface="Trebuchet MS"/>
                <a:cs typeface="Trebuchet MS"/>
              </a:rPr>
              <a:t> </a:t>
            </a:r>
            <a:r>
              <a:rPr dirty="0" sz="800" spc="-5">
                <a:latin typeface="Trebuchet MS"/>
                <a:cs typeface="Trebuchet MS"/>
              </a:rPr>
              <a:t>Mur</a:t>
            </a:r>
            <a:endParaRPr sz="800">
              <a:latin typeface="Trebuchet MS"/>
              <a:cs typeface="Trebuchet MS"/>
            </a:endParaRPr>
          </a:p>
          <a:p>
            <a:pPr marL="2321560" marR="307975">
              <a:lnSpc>
                <a:spcPts val="940"/>
              </a:lnSpc>
              <a:spcBef>
                <a:spcPts val="25"/>
              </a:spcBef>
            </a:pPr>
            <a:r>
              <a:rPr dirty="0" sz="800" spc="-5">
                <a:latin typeface="Trebuchet MS"/>
                <a:cs typeface="Trebuchet MS"/>
              </a:rPr>
              <a:t>»), Petit Ours se dessine lui-même </a:t>
            </a:r>
            <a:r>
              <a:rPr dirty="0" sz="800">
                <a:latin typeface="Trebuchet MS"/>
                <a:cs typeface="Trebuchet MS"/>
              </a:rPr>
              <a:t>et </a:t>
            </a:r>
            <a:r>
              <a:rPr dirty="0" sz="800" spc="-5">
                <a:latin typeface="Trebuchet MS"/>
                <a:cs typeface="Trebuchet MS"/>
              </a:rPr>
              <a:t>passe  </a:t>
            </a:r>
            <a:r>
              <a:rPr dirty="0" sz="800">
                <a:latin typeface="Trebuchet MS"/>
                <a:cs typeface="Trebuchet MS"/>
              </a:rPr>
              <a:t>à </a:t>
            </a:r>
            <a:r>
              <a:rPr dirty="0" sz="800" spc="-5">
                <a:latin typeface="Trebuchet MS"/>
                <a:cs typeface="Trebuchet MS"/>
              </a:rPr>
              <a:t>travers, pour aller </a:t>
            </a:r>
            <a:r>
              <a:rPr dirty="0" sz="800">
                <a:latin typeface="Trebuchet MS"/>
                <a:cs typeface="Trebuchet MS"/>
              </a:rPr>
              <a:t>là où </a:t>
            </a:r>
            <a:r>
              <a:rPr dirty="0" sz="800" spc="-5">
                <a:latin typeface="Trebuchet MS"/>
                <a:cs typeface="Trebuchet MS"/>
              </a:rPr>
              <a:t>l'herbe est  sûrement plus</a:t>
            </a:r>
            <a:r>
              <a:rPr dirty="0" sz="800" spc="-80">
                <a:latin typeface="Trebuchet MS"/>
                <a:cs typeface="Trebuchet MS"/>
              </a:rPr>
              <a:t> </a:t>
            </a:r>
            <a:r>
              <a:rPr dirty="0" sz="800">
                <a:latin typeface="Trebuchet MS"/>
                <a:cs typeface="Trebuchet MS"/>
              </a:rPr>
              <a:t>verte..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0430" y="4147820"/>
            <a:ext cx="359981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Kalinga"/>
                <a:cs typeface="Kalinga"/>
              </a:rPr>
              <a:t>L' </a:t>
            </a:r>
            <a:r>
              <a:rPr dirty="0" sz="2400" spc="-5" b="1">
                <a:latin typeface="Kalinga"/>
                <a:cs typeface="Kalinga"/>
              </a:rPr>
              <a:t>énigme </a:t>
            </a:r>
            <a:r>
              <a:rPr dirty="0" sz="2400" spc="-5">
                <a:latin typeface="Kalinga"/>
                <a:cs typeface="Kalinga"/>
              </a:rPr>
              <a:t>de la</a:t>
            </a:r>
            <a:r>
              <a:rPr dirty="0" sz="2400" spc="-45">
                <a:latin typeface="Kalinga"/>
                <a:cs typeface="Kalinga"/>
              </a:rPr>
              <a:t> </a:t>
            </a:r>
            <a:r>
              <a:rPr dirty="0" sz="2400" spc="-5">
                <a:latin typeface="Kalinga"/>
                <a:cs typeface="Kalinga"/>
              </a:rPr>
              <a:t>semaine</a:t>
            </a:r>
            <a:endParaRPr sz="2400">
              <a:latin typeface="Kalinga"/>
              <a:cs typeface="Kaling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1659" y="6562013"/>
            <a:ext cx="4016375" cy="699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13500"/>
              </a:lnSpc>
            </a:pPr>
            <a:r>
              <a:rPr dirty="0" sz="1300" spc="-25">
                <a:latin typeface="Arial"/>
                <a:cs typeface="Arial"/>
              </a:rPr>
              <a:t>Banksy</a:t>
            </a:r>
            <a:r>
              <a:rPr dirty="0" sz="1300" spc="-30">
                <a:latin typeface="Arial"/>
                <a:cs typeface="Arial"/>
              </a:rPr>
              <a:t> a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45">
                <a:latin typeface="Arial"/>
                <a:cs typeface="Arial"/>
              </a:rPr>
              <a:t>peint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sur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 spc="20">
                <a:latin typeface="Arial"/>
                <a:cs typeface="Arial"/>
              </a:rPr>
              <a:t>le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 spc="40">
                <a:latin typeface="Arial"/>
                <a:cs typeface="Arial"/>
              </a:rPr>
              <a:t>mur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50">
                <a:latin typeface="Arial"/>
                <a:cs typeface="Arial"/>
              </a:rPr>
              <a:t>d'une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30">
                <a:latin typeface="Arial"/>
                <a:cs typeface="Arial"/>
              </a:rPr>
              <a:t>école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35">
                <a:latin typeface="Arial"/>
                <a:cs typeface="Arial"/>
              </a:rPr>
              <a:t>et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 spc="-30">
                <a:latin typeface="Arial"/>
                <a:cs typeface="Arial"/>
              </a:rPr>
              <a:t>a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25">
                <a:latin typeface="Arial"/>
                <a:cs typeface="Arial"/>
              </a:rPr>
              <a:t>permis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aux  </a:t>
            </a:r>
            <a:r>
              <a:rPr dirty="0" sz="1300" spc="5">
                <a:latin typeface="Arial"/>
                <a:cs typeface="Arial"/>
              </a:rPr>
              <a:t>enfants</a:t>
            </a:r>
            <a:r>
              <a:rPr dirty="0" sz="1300" spc="-55">
                <a:latin typeface="Arial"/>
                <a:cs typeface="Arial"/>
              </a:rPr>
              <a:t> </a:t>
            </a:r>
            <a:r>
              <a:rPr dirty="0" sz="1300" spc="55">
                <a:latin typeface="Arial"/>
                <a:cs typeface="Arial"/>
              </a:rPr>
              <a:t>de</a:t>
            </a:r>
            <a:r>
              <a:rPr dirty="0" sz="1300" spc="-60">
                <a:latin typeface="Arial"/>
                <a:cs typeface="Arial"/>
              </a:rPr>
              <a:t> </a:t>
            </a:r>
            <a:r>
              <a:rPr dirty="0" sz="1300" spc="35">
                <a:latin typeface="Arial"/>
                <a:cs typeface="Arial"/>
              </a:rPr>
              <a:t>terminer</a:t>
            </a:r>
            <a:r>
              <a:rPr dirty="0" sz="1300" spc="-55">
                <a:latin typeface="Arial"/>
                <a:cs typeface="Arial"/>
              </a:rPr>
              <a:t> </a:t>
            </a:r>
            <a:r>
              <a:rPr dirty="0" sz="1300" spc="5">
                <a:latin typeface="Arial"/>
                <a:cs typeface="Arial"/>
              </a:rPr>
              <a:t>son</a:t>
            </a:r>
            <a:r>
              <a:rPr dirty="0" sz="1300" spc="-60">
                <a:latin typeface="Arial"/>
                <a:cs typeface="Arial"/>
              </a:rPr>
              <a:t> </a:t>
            </a:r>
            <a:r>
              <a:rPr dirty="0" sz="1300" spc="15">
                <a:latin typeface="Arial"/>
                <a:cs typeface="Arial"/>
              </a:rPr>
              <a:t>œuvre.</a:t>
            </a:r>
            <a:endParaRPr sz="1300">
              <a:latin typeface="Arial"/>
              <a:cs typeface="Arial"/>
            </a:endParaRPr>
          </a:p>
          <a:p>
            <a:pPr algn="ctr" marL="2540">
              <a:lnSpc>
                <a:spcPct val="100000"/>
              </a:lnSpc>
              <a:spcBef>
                <a:spcPts val="219"/>
              </a:spcBef>
            </a:pPr>
            <a:r>
              <a:rPr dirty="0" sz="1300" spc="35">
                <a:latin typeface="Arial"/>
                <a:cs typeface="Arial"/>
              </a:rPr>
              <a:t>Comment </a:t>
            </a:r>
            <a:r>
              <a:rPr dirty="0" sz="1300" spc="5">
                <a:latin typeface="Arial"/>
                <a:cs typeface="Arial"/>
              </a:rPr>
              <a:t>la </a:t>
            </a:r>
            <a:r>
              <a:rPr dirty="0" sz="1300" spc="105">
                <a:latin typeface="Arial"/>
                <a:cs typeface="Arial"/>
              </a:rPr>
              <a:t>fnir</a:t>
            </a:r>
            <a:r>
              <a:rPr dirty="0" sz="1300" spc="-200">
                <a:latin typeface="Arial"/>
                <a:cs typeface="Arial"/>
              </a:rPr>
              <a:t> </a:t>
            </a:r>
            <a:r>
              <a:rPr dirty="0" sz="1300" spc="-100"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73320">
              <a:lnSpc>
                <a:spcPts val="4175"/>
              </a:lnSpc>
            </a:pPr>
            <a:r>
              <a:rPr dirty="0" spc="-459"/>
              <a:t>A   </a:t>
            </a:r>
            <a:r>
              <a:rPr dirty="0" spc="-305"/>
              <a:t>l'ecole</a:t>
            </a:r>
            <a:r>
              <a:rPr dirty="0" sz="1800" spc="-305">
                <a:latin typeface="Gill Sans MT Condensed"/>
                <a:cs typeface="Gill Sans MT Condensed"/>
              </a:rPr>
              <a:t>,</a:t>
            </a:r>
            <a:r>
              <a:rPr dirty="0" sz="1800" spc="-75">
                <a:latin typeface="Gill Sans MT Condensed"/>
                <a:cs typeface="Gill Sans MT Condensed"/>
              </a:rPr>
              <a:t> </a:t>
            </a:r>
            <a:r>
              <a:rPr dirty="0" sz="3600" spc="-595"/>
              <a:t>j'apprends</a:t>
            </a:r>
            <a:endParaRPr sz="3600">
              <a:latin typeface="Gill Sans MT Condensed"/>
              <a:cs typeface="Gill Sans M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15940" y="943610"/>
            <a:ext cx="3743960" cy="4318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88900" rIns="0" bIns="0" rtlCol="0" vert="horz">
            <a:spAutoFit/>
          </a:bodyPr>
          <a:lstStyle/>
          <a:p>
            <a:pPr marL="817880" marR="264160" indent="-607060">
              <a:lnSpc>
                <a:spcPts val="1010"/>
              </a:lnSpc>
              <a:spcBef>
                <a:spcPts val="700"/>
              </a:spcBef>
            </a:pPr>
            <a:r>
              <a:rPr dirty="0" sz="900">
                <a:latin typeface="Arial"/>
                <a:cs typeface="Arial"/>
              </a:rPr>
              <a:t>A </a:t>
            </a:r>
            <a:r>
              <a:rPr dirty="0" sz="900" spc="-5">
                <a:latin typeface="Arial"/>
                <a:cs typeface="Arial"/>
              </a:rPr>
              <a:t>pratiquer le dessin pour </a:t>
            </a:r>
            <a:r>
              <a:rPr dirty="0" sz="900">
                <a:latin typeface="Arial"/>
                <a:cs typeface="Arial"/>
              </a:rPr>
              <a:t>représenter ou </a:t>
            </a:r>
            <a:r>
              <a:rPr dirty="0" sz="900" spc="-5">
                <a:latin typeface="Arial"/>
                <a:cs typeface="Arial"/>
              </a:rPr>
              <a:t>illustrer, en étant fidèle  au </a:t>
            </a:r>
            <a:r>
              <a:rPr dirty="0" sz="900">
                <a:latin typeface="Arial"/>
                <a:cs typeface="Arial"/>
              </a:rPr>
              <a:t>réel </a:t>
            </a:r>
            <a:r>
              <a:rPr dirty="0" sz="900" spc="-5">
                <a:latin typeface="Arial"/>
                <a:cs typeface="Arial"/>
              </a:rPr>
              <a:t>ou </a:t>
            </a:r>
            <a:r>
              <a:rPr dirty="0" sz="900">
                <a:latin typeface="Arial"/>
                <a:cs typeface="Arial"/>
              </a:rPr>
              <a:t>à </a:t>
            </a:r>
            <a:r>
              <a:rPr dirty="0" sz="900" spc="-5">
                <a:latin typeface="Arial"/>
                <a:cs typeface="Arial"/>
              </a:rPr>
              <a:t>un </a:t>
            </a:r>
            <a:r>
              <a:rPr dirty="0" sz="900">
                <a:latin typeface="Arial"/>
                <a:cs typeface="Arial"/>
              </a:rPr>
              <a:t>modèle, </a:t>
            </a:r>
            <a:r>
              <a:rPr dirty="0" sz="900" spc="-5">
                <a:latin typeface="Arial"/>
                <a:cs typeface="Arial"/>
              </a:rPr>
              <a:t>ou en</a:t>
            </a:r>
            <a:r>
              <a:rPr dirty="0" sz="900" spc="-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inventant.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2140" y="2087879"/>
            <a:ext cx="176403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34059" y="4602479"/>
            <a:ext cx="4018279" cy="1877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43550" y="1656079"/>
            <a:ext cx="4032250" cy="5039360"/>
          </a:xfrm>
          <a:custGeom>
            <a:avLst/>
            <a:gdLst/>
            <a:ahLst/>
            <a:cxnLst/>
            <a:rect l="l" t="t" r="r" b="b"/>
            <a:pathLst>
              <a:path w="4032250" h="5039359">
                <a:moveTo>
                  <a:pt x="2016759" y="5039360"/>
                </a:moveTo>
                <a:lnTo>
                  <a:pt x="0" y="5039360"/>
                </a:lnTo>
                <a:lnTo>
                  <a:pt x="0" y="0"/>
                </a:lnTo>
                <a:lnTo>
                  <a:pt x="4032250" y="0"/>
                </a:lnTo>
                <a:lnTo>
                  <a:pt x="4032250" y="5039360"/>
                </a:lnTo>
                <a:lnTo>
                  <a:pt x="2016759" y="5039360"/>
                </a:lnTo>
                <a:close/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082790" y="6941819"/>
            <a:ext cx="1384935" cy="376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65"/>
              </a:lnSpc>
            </a:pPr>
            <a:r>
              <a:rPr dirty="0" sz="2600" spc="-660">
                <a:latin typeface="Arial"/>
                <a:cs typeface="Arial"/>
              </a:rPr>
              <a:t>Mon          </a:t>
            </a:r>
            <a:r>
              <a:rPr dirty="0" sz="2600" spc="-650">
                <a:latin typeface="Arial"/>
                <a:cs typeface="Arial"/>
              </a:rPr>
              <a:t> </a:t>
            </a:r>
            <a:r>
              <a:rPr dirty="0" sz="2600" spc="-775">
                <a:latin typeface="Arial"/>
                <a:cs typeface="Arial"/>
              </a:rPr>
              <a:t>bonhomme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398780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 </a:t>
            </a:r>
            <a:r>
              <a:rPr dirty="0" sz="1800" spc="40">
                <a:latin typeface="Lucida Sans"/>
                <a:cs typeface="Lucida Sans"/>
              </a:rPr>
              <a:t>des</a:t>
            </a:r>
            <a:r>
              <a:rPr dirty="0" sz="1800" spc="-15">
                <a:latin typeface="Lucida Sans"/>
                <a:cs typeface="Lucida Sans"/>
              </a:rPr>
              <a:t> </a:t>
            </a:r>
            <a:r>
              <a:rPr dirty="0" sz="1800" spc="60" b="1">
                <a:latin typeface="Lucida Sans"/>
                <a:cs typeface="Lucida Sans"/>
              </a:rPr>
              <a:t>GribouillARTs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1800" y="1160780"/>
            <a:ext cx="2077720" cy="4291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0170" y="288290"/>
            <a:ext cx="4824730" cy="691134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algn="ctr" marL="166370">
              <a:lnSpc>
                <a:spcPct val="100000"/>
              </a:lnSpc>
            </a:pPr>
            <a:r>
              <a:rPr dirty="0" sz="2800" spc="-310">
                <a:latin typeface="Arial"/>
                <a:cs typeface="Arial"/>
              </a:rPr>
              <a:t>Travail </a:t>
            </a:r>
            <a:r>
              <a:rPr dirty="0" sz="2800" spc="-315">
                <a:latin typeface="Arial"/>
                <a:cs typeface="Arial"/>
              </a:rPr>
              <a:t>de </a:t>
            </a:r>
            <a:r>
              <a:rPr dirty="0" sz="2800" spc="-220">
                <a:latin typeface="Arial"/>
                <a:cs typeface="Arial"/>
              </a:rPr>
              <a:t>la </a:t>
            </a:r>
            <a:r>
              <a:rPr dirty="0" sz="2800" spc="-265">
                <a:latin typeface="Arial"/>
                <a:cs typeface="Arial"/>
              </a:rPr>
              <a:t>couleur</a:t>
            </a:r>
            <a:endParaRPr sz="2800">
              <a:latin typeface="Arial"/>
              <a:cs typeface="Arial"/>
            </a:endParaRPr>
          </a:p>
          <a:p>
            <a:pPr algn="ctr" marL="213360">
              <a:lnSpc>
                <a:spcPct val="100000"/>
              </a:lnSpc>
              <a:spcBef>
                <a:spcPts val="1830"/>
              </a:spcBef>
            </a:pPr>
            <a:r>
              <a:rPr dirty="0" sz="1800" spc="-100">
                <a:latin typeface="Arial"/>
                <a:cs typeface="Arial"/>
              </a:rPr>
              <a:t>J'ai  </a:t>
            </a:r>
            <a:r>
              <a:rPr dirty="0" sz="1800" spc="-155">
                <a:latin typeface="Arial"/>
                <a:cs typeface="Arial"/>
              </a:rPr>
              <a:t>fabriqué   </a:t>
            </a:r>
            <a:r>
              <a:rPr dirty="0" sz="1800" spc="-370">
                <a:latin typeface="Arial"/>
                <a:cs typeface="Arial"/>
              </a:rPr>
              <a:t>MA    </a:t>
            </a:r>
            <a:r>
              <a:rPr dirty="0" sz="1800" spc="-245">
                <a:latin typeface="Arial"/>
                <a:cs typeface="Arial"/>
              </a:rPr>
              <a:t> </a:t>
            </a:r>
            <a:r>
              <a:rPr dirty="0" sz="1800" spc="-210">
                <a:latin typeface="Arial"/>
                <a:cs typeface="Arial"/>
              </a:rPr>
              <a:t>couleur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22059" y="2880360"/>
            <a:ext cx="2736850" cy="2519680"/>
          </a:xfrm>
          <a:custGeom>
            <a:avLst/>
            <a:gdLst/>
            <a:ahLst/>
            <a:cxnLst/>
            <a:rect l="l" t="t" r="r" b="b"/>
            <a:pathLst>
              <a:path w="2736850" h="2519679">
                <a:moveTo>
                  <a:pt x="1367789" y="2519679"/>
                </a:moveTo>
                <a:lnTo>
                  <a:pt x="1314473" y="2518860"/>
                </a:lnTo>
                <a:lnTo>
                  <a:pt x="1262228" y="2516388"/>
                </a:lnTo>
                <a:lnTo>
                  <a:pt x="1210960" y="2512244"/>
                </a:lnTo>
                <a:lnTo>
                  <a:pt x="1160576" y="2506409"/>
                </a:lnTo>
                <a:lnTo>
                  <a:pt x="1110980" y="2498864"/>
                </a:lnTo>
                <a:lnTo>
                  <a:pt x="1062079" y="2489588"/>
                </a:lnTo>
                <a:lnTo>
                  <a:pt x="1013777" y="2478563"/>
                </a:lnTo>
                <a:lnTo>
                  <a:pt x="965981" y="2465769"/>
                </a:lnTo>
                <a:lnTo>
                  <a:pt x="918595" y="2451187"/>
                </a:lnTo>
                <a:lnTo>
                  <a:pt x="871527" y="2434797"/>
                </a:lnTo>
                <a:lnTo>
                  <a:pt x="824680" y="2416579"/>
                </a:lnTo>
                <a:lnTo>
                  <a:pt x="777962" y="2396515"/>
                </a:lnTo>
                <a:lnTo>
                  <a:pt x="731276" y="2374585"/>
                </a:lnTo>
                <a:lnTo>
                  <a:pt x="684530" y="2350770"/>
                </a:lnTo>
                <a:lnTo>
                  <a:pt x="638661" y="2325548"/>
                </a:lnTo>
                <a:lnTo>
                  <a:pt x="594626" y="2299373"/>
                </a:lnTo>
                <a:lnTo>
                  <a:pt x="552351" y="2272188"/>
                </a:lnTo>
                <a:lnTo>
                  <a:pt x="511765" y="2243934"/>
                </a:lnTo>
                <a:lnTo>
                  <a:pt x="472795" y="2214552"/>
                </a:lnTo>
                <a:lnTo>
                  <a:pt x="435369" y="2183985"/>
                </a:lnTo>
                <a:lnTo>
                  <a:pt x="399414" y="2152173"/>
                </a:lnTo>
                <a:lnTo>
                  <a:pt x="364860" y="2119059"/>
                </a:lnTo>
                <a:lnTo>
                  <a:pt x="331632" y="2084585"/>
                </a:lnTo>
                <a:lnTo>
                  <a:pt x="299660" y="2048691"/>
                </a:lnTo>
                <a:lnTo>
                  <a:pt x="268871" y="2011320"/>
                </a:lnTo>
                <a:lnTo>
                  <a:pt x="239193" y="1972413"/>
                </a:lnTo>
                <a:lnTo>
                  <a:pt x="210553" y="1931912"/>
                </a:lnTo>
                <a:lnTo>
                  <a:pt x="182880" y="1889759"/>
                </a:lnTo>
                <a:lnTo>
                  <a:pt x="155077" y="1843482"/>
                </a:lnTo>
                <a:lnTo>
                  <a:pt x="129678" y="1797198"/>
                </a:lnTo>
                <a:lnTo>
                  <a:pt x="106652" y="1750810"/>
                </a:lnTo>
                <a:lnTo>
                  <a:pt x="85966" y="1704220"/>
                </a:lnTo>
                <a:lnTo>
                  <a:pt x="67591" y="1657333"/>
                </a:lnTo>
                <a:lnTo>
                  <a:pt x="51494" y="1610050"/>
                </a:lnTo>
                <a:lnTo>
                  <a:pt x="37645" y="1562274"/>
                </a:lnTo>
                <a:lnTo>
                  <a:pt x="26012" y="1513909"/>
                </a:lnTo>
                <a:lnTo>
                  <a:pt x="16564" y="1464857"/>
                </a:lnTo>
                <a:lnTo>
                  <a:pt x="9270" y="1415021"/>
                </a:lnTo>
                <a:lnTo>
                  <a:pt x="4099" y="1364304"/>
                </a:lnTo>
                <a:lnTo>
                  <a:pt x="1019" y="1312610"/>
                </a:lnTo>
                <a:lnTo>
                  <a:pt x="0" y="1259839"/>
                </a:lnTo>
                <a:lnTo>
                  <a:pt x="1019" y="1206820"/>
                </a:lnTo>
                <a:lnTo>
                  <a:pt x="4099" y="1154955"/>
                </a:lnTo>
                <a:lnTo>
                  <a:pt x="9270" y="1104138"/>
                </a:lnTo>
                <a:lnTo>
                  <a:pt x="16564" y="1054260"/>
                </a:lnTo>
                <a:lnTo>
                  <a:pt x="26012" y="1005215"/>
                </a:lnTo>
                <a:lnTo>
                  <a:pt x="37645" y="956895"/>
                </a:lnTo>
                <a:lnTo>
                  <a:pt x="51494" y="909192"/>
                </a:lnTo>
                <a:lnTo>
                  <a:pt x="67591" y="861999"/>
                </a:lnTo>
                <a:lnTo>
                  <a:pt x="85966" y="815209"/>
                </a:lnTo>
                <a:lnTo>
                  <a:pt x="106652" y="768713"/>
                </a:lnTo>
                <a:lnTo>
                  <a:pt x="129678" y="722405"/>
                </a:lnTo>
                <a:lnTo>
                  <a:pt x="155077" y="676176"/>
                </a:lnTo>
                <a:lnTo>
                  <a:pt x="182880" y="629919"/>
                </a:lnTo>
                <a:lnTo>
                  <a:pt x="210553" y="587767"/>
                </a:lnTo>
                <a:lnTo>
                  <a:pt x="239193" y="547266"/>
                </a:lnTo>
                <a:lnTo>
                  <a:pt x="268871" y="508359"/>
                </a:lnTo>
                <a:lnTo>
                  <a:pt x="299660" y="470988"/>
                </a:lnTo>
                <a:lnTo>
                  <a:pt x="331632" y="435094"/>
                </a:lnTo>
                <a:lnTo>
                  <a:pt x="364860" y="400620"/>
                </a:lnTo>
                <a:lnTo>
                  <a:pt x="399414" y="367506"/>
                </a:lnTo>
                <a:lnTo>
                  <a:pt x="435369" y="335694"/>
                </a:lnTo>
                <a:lnTo>
                  <a:pt x="472795" y="305127"/>
                </a:lnTo>
                <a:lnTo>
                  <a:pt x="511765" y="275745"/>
                </a:lnTo>
                <a:lnTo>
                  <a:pt x="552351" y="247491"/>
                </a:lnTo>
                <a:lnTo>
                  <a:pt x="594626" y="220306"/>
                </a:lnTo>
                <a:lnTo>
                  <a:pt x="638661" y="194131"/>
                </a:lnTo>
                <a:lnTo>
                  <a:pt x="684530" y="168910"/>
                </a:lnTo>
                <a:lnTo>
                  <a:pt x="731276" y="144859"/>
                </a:lnTo>
                <a:lnTo>
                  <a:pt x="777962" y="122764"/>
                </a:lnTo>
                <a:lnTo>
                  <a:pt x="824680" y="102596"/>
                </a:lnTo>
                <a:lnTo>
                  <a:pt x="871527" y="84327"/>
                </a:lnTo>
                <a:lnTo>
                  <a:pt x="918595" y="67930"/>
                </a:lnTo>
                <a:lnTo>
                  <a:pt x="965981" y="53377"/>
                </a:lnTo>
                <a:lnTo>
                  <a:pt x="1013777" y="40639"/>
                </a:lnTo>
                <a:lnTo>
                  <a:pt x="1062079" y="29691"/>
                </a:lnTo>
                <a:lnTo>
                  <a:pt x="1110980" y="20503"/>
                </a:lnTo>
                <a:lnTo>
                  <a:pt x="1160576" y="13048"/>
                </a:lnTo>
                <a:lnTo>
                  <a:pt x="1210960" y="7297"/>
                </a:lnTo>
                <a:lnTo>
                  <a:pt x="1262228" y="3224"/>
                </a:lnTo>
                <a:lnTo>
                  <a:pt x="1314473" y="801"/>
                </a:lnTo>
                <a:lnTo>
                  <a:pt x="1367789" y="0"/>
                </a:lnTo>
                <a:lnTo>
                  <a:pt x="1421360" y="801"/>
                </a:lnTo>
                <a:lnTo>
                  <a:pt x="1473822" y="3224"/>
                </a:lnTo>
                <a:lnTo>
                  <a:pt x="1525273" y="7297"/>
                </a:lnTo>
                <a:lnTo>
                  <a:pt x="1575810" y="13048"/>
                </a:lnTo>
                <a:lnTo>
                  <a:pt x="1625531" y="20503"/>
                </a:lnTo>
                <a:lnTo>
                  <a:pt x="1674533" y="29691"/>
                </a:lnTo>
                <a:lnTo>
                  <a:pt x="1722913" y="40639"/>
                </a:lnTo>
                <a:lnTo>
                  <a:pt x="1770768" y="53377"/>
                </a:lnTo>
                <a:lnTo>
                  <a:pt x="1818196" y="67930"/>
                </a:lnTo>
                <a:lnTo>
                  <a:pt x="1865293" y="84327"/>
                </a:lnTo>
                <a:lnTo>
                  <a:pt x="1912156" y="102596"/>
                </a:lnTo>
                <a:lnTo>
                  <a:pt x="1958884" y="122764"/>
                </a:lnTo>
                <a:lnTo>
                  <a:pt x="2005572" y="144859"/>
                </a:lnTo>
                <a:lnTo>
                  <a:pt x="2052319" y="168910"/>
                </a:lnTo>
                <a:lnTo>
                  <a:pt x="2098187" y="194131"/>
                </a:lnTo>
                <a:lnTo>
                  <a:pt x="2142219" y="220306"/>
                </a:lnTo>
                <a:lnTo>
                  <a:pt x="2184485" y="247491"/>
                </a:lnTo>
                <a:lnTo>
                  <a:pt x="2225054" y="275745"/>
                </a:lnTo>
                <a:lnTo>
                  <a:pt x="2263996" y="305127"/>
                </a:lnTo>
                <a:lnTo>
                  <a:pt x="2301380" y="335694"/>
                </a:lnTo>
                <a:lnTo>
                  <a:pt x="2337276" y="367506"/>
                </a:lnTo>
                <a:lnTo>
                  <a:pt x="2371752" y="400620"/>
                </a:lnTo>
                <a:lnTo>
                  <a:pt x="2404879" y="435094"/>
                </a:lnTo>
                <a:lnTo>
                  <a:pt x="2436726" y="470988"/>
                </a:lnTo>
                <a:lnTo>
                  <a:pt x="2467362" y="508359"/>
                </a:lnTo>
                <a:lnTo>
                  <a:pt x="2496857" y="547266"/>
                </a:lnTo>
                <a:lnTo>
                  <a:pt x="2525279" y="587767"/>
                </a:lnTo>
                <a:lnTo>
                  <a:pt x="2552699" y="629919"/>
                </a:lnTo>
                <a:lnTo>
                  <a:pt x="2580523" y="676176"/>
                </a:lnTo>
                <a:lnTo>
                  <a:pt x="2605982" y="722405"/>
                </a:lnTo>
                <a:lnTo>
                  <a:pt x="2629099" y="768713"/>
                </a:lnTo>
                <a:lnTo>
                  <a:pt x="2649899" y="815209"/>
                </a:lnTo>
                <a:lnTo>
                  <a:pt x="2668407" y="861999"/>
                </a:lnTo>
                <a:lnTo>
                  <a:pt x="2684647" y="909192"/>
                </a:lnTo>
                <a:lnTo>
                  <a:pt x="2698642" y="956895"/>
                </a:lnTo>
                <a:lnTo>
                  <a:pt x="2710418" y="1005215"/>
                </a:lnTo>
                <a:lnTo>
                  <a:pt x="2719998" y="1054260"/>
                </a:lnTo>
                <a:lnTo>
                  <a:pt x="2727407" y="1104138"/>
                </a:lnTo>
                <a:lnTo>
                  <a:pt x="2732669" y="1154955"/>
                </a:lnTo>
                <a:lnTo>
                  <a:pt x="2735808" y="1206820"/>
                </a:lnTo>
                <a:lnTo>
                  <a:pt x="2736849" y="1259839"/>
                </a:lnTo>
                <a:lnTo>
                  <a:pt x="2735808" y="1312610"/>
                </a:lnTo>
                <a:lnTo>
                  <a:pt x="2732669" y="1364304"/>
                </a:lnTo>
                <a:lnTo>
                  <a:pt x="2727407" y="1415021"/>
                </a:lnTo>
                <a:lnTo>
                  <a:pt x="2719998" y="1464857"/>
                </a:lnTo>
                <a:lnTo>
                  <a:pt x="2710418" y="1513909"/>
                </a:lnTo>
                <a:lnTo>
                  <a:pt x="2698642" y="1562274"/>
                </a:lnTo>
                <a:lnTo>
                  <a:pt x="2684647" y="1610050"/>
                </a:lnTo>
                <a:lnTo>
                  <a:pt x="2668407" y="1657333"/>
                </a:lnTo>
                <a:lnTo>
                  <a:pt x="2649899" y="1704220"/>
                </a:lnTo>
                <a:lnTo>
                  <a:pt x="2629099" y="1750810"/>
                </a:lnTo>
                <a:lnTo>
                  <a:pt x="2605982" y="1797198"/>
                </a:lnTo>
                <a:lnTo>
                  <a:pt x="2580523" y="1843482"/>
                </a:lnTo>
                <a:lnTo>
                  <a:pt x="2552699" y="1889759"/>
                </a:lnTo>
                <a:lnTo>
                  <a:pt x="2525279" y="1931912"/>
                </a:lnTo>
                <a:lnTo>
                  <a:pt x="2496857" y="1972413"/>
                </a:lnTo>
                <a:lnTo>
                  <a:pt x="2467362" y="2011320"/>
                </a:lnTo>
                <a:lnTo>
                  <a:pt x="2436726" y="2048691"/>
                </a:lnTo>
                <a:lnTo>
                  <a:pt x="2404879" y="2084585"/>
                </a:lnTo>
                <a:lnTo>
                  <a:pt x="2371752" y="2119059"/>
                </a:lnTo>
                <a:lnTo>
                  <a:pt x="2337276" y="2152173"/>
                </a:lnTo>
                <a:lnTo>
                  <a:pt x="2301380" y="2183985"/>
                </a:lnTo>
                <a:lnTo>
                  <a:pt x="2263996" y="2214552"/>
                </a:lnTo>
                <a:lnTo>
                  <a:pt x="2225054" y="2243934"/>
                </a:lnTo>
                <a:lnTo>
                  <a:pt x="2184485" y="2272188"/>
                </a:lnTo>
                <a:lnTo>
                  <a:pt x="2142219" y="2299373"/>
                </a:lnTo>
                <a:lnTo>
                  <a:pt x="2098187" y="2325548"/>
                </a:lnTo>
                <a:lnTo>
                  <a:pt x="2052319" y="2350770"/>
                </a:lnTo>
                <a:lnTo>
                  <a:pt x="2005572" y="2374585"/>
                </a:lnTo>
                <a:lnTo>
                  <a:pt x="1958884" y="2396515"/>
                </a:lnTo>
                <a:lnTo>
                  <a:pt x="1912156" y="2416579"/>
                </a:lnTo>
                <a:lnTo>
                  <a:pt x="1865293" y="2434797"/>
                </a:lnTo>
                <a:lnTo>
                  <a:pt x="1818196" y="2451187"/>
                </a:lnTo>
                <a:lnTo>
                  <a:pt x="1770768" y="2465769"/>
                </a:lnTo>
                <a:lnTo>
                  <a:pt x="1722913" y="2478563"/>
                </a:lnTo>
                <a:lnTo>
                  <a:pt x="1674533" y="2489588"/>
                </a:lnTo>
                <a:lnTo>
                  <a:pt x="1625531" y="2498864"/>
                </a:lnTo>
                <a:lnTo>
                  <a:pt x="1575810" y="2506409"/>
                </a:lnTo>
                <a:lnTo>
                  <a:pt x="1525273" y="2512244"/>
                </a:lnTo>
                <a:lnTo>
                  <a:pt x="1473822" y="2516388"/>
                </a:lnTo>
                <a:lnTo>
                  <a:pt x="1421360" y="2518860"/>
                </a:lnTo>
                <a:lnTo>
                  <a:pt x="1367789" y="2519679"/>
                </a:lnTo>
                <a:close/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23870" y="1151889"/>
            <a:ext cx="1266190" cy="16357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80360" y="2969260"/>
            <a:ext cx="1741169" cy="24104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63600" y="5556250"/>
            <a:ext cx="3384550" cy="14274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2016-11-15T09:47:47Z</dcterms:created>
  <dcterms:modified xsi:type="dcterms:W3CDTF">2016-11-15T09:47:47Z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2016-11-15T00:00:00Z</vt:filetime>
  </property>
  <property fmtid="{D5CDD505-2E9C-101B-9397-08002B2CF9AE}" pid="3" name="Creator">
    <vt:lpwstr>Impress</vt:lpwstr>
  </property>
  <property fmtid="{D5CDD505-2E9C-101B-9397-08002B2CF9AE}" pid="4" name="LastSaved">
    <vt:filetime>2016-11-15T00:00:00Z</vt:filetime>
  </property>
</Properties>
</file>