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4576"/>
  </p:normalViewPr>
  <p:slideViewPr>
    <p:cSldViewPr snapToGrid="0" snapToObjects="1">
      <p:cViewPr varScale="1">
        <p:scale>
          <a:sx n="90" d="100"/>
          <a:sy n="90" d="100"/>
        </p:scale>
        <p:origin x="54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B4164-89C6-0841-A85B-335ACE2B1A00}" type="datetimeFigureOut">
              <a:rPr lang="fr-FR" smtClean="0"/>
              <a:t>03/11/2016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FFE6A-A78E-6B40-824A-E53A215CB6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7661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B4164-89C6-0841-A85B-335ACE2B1A00}" type="datetimeFigureOut">
              <a:rPr lang="fr-FR" smtClean="0"/>
              <a:t>03/11/2016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FFE6A-A78E-6B40-824A-E53A215CB6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8486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B4164-89C6-0841-A85B-335ACE2B1A00}" type="datetimeFigureOut">
              <a:rPr lang="fr-FR" smtClean="0"/>
              <a:t>03/11/2016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FFE6A-A78E-6B40-824A-E53A215CB6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4107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B4164-89C6-0841-A85B-335ACE2B1A00}" type="datetimeFigureOut">
              <a:rPr lang="fr-FR" smtClean="0"/>
              <a:t>03/11/2016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FFE6A-A78E-6B40-824A-E53A215CB6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0046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B4164-89C6-0841-A85B-335ACE2B1A00}" type="datetimeFigureOut">
              <a:rPr lang="fr-FR" smtClean="0"/>
              <a:t>03/11/2016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FFE6A-A78E-6B40-824A-E53A215CB6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2130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B4164-89C6-0841-A85B-335ACE2B1A00}" type="datetimeFigureOut">
              <a:rPr lang="fr-FR" smtClean="0"/>
              <a:t>03/11/2016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FFE6A-A78E-6B40-824A-E53A215CB6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0661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B4164-89C6-0841-A85B-335ACE2B1A00}" type="datetimeFigureOut">
              <a:rPr lang="fr-FR" smtClean="0"/>
              <a:t>03/11/2016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FFE6A-A78E-6B40-824A-E53A215CB6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043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B4164-89C6-0841-A85B-335ACE2B1A00}" type="datetimeFigureOut">
              <a:rPr lang="fr-FR" smtClean="0"/>
              <a:t>03/11/2016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FFE6A-A78E-6B40-824A-E53A215CB6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5732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B4164-89C6-0841-A85B-335ACE2B1A00}" type="datetimeFigureOut">
              <a:rPr lang="fr-FR" smtClean="0"/>
              <a:t>03/11/2016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FFE6A-A78E-6B40-824A-E53A215CB6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0891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B4164-89C6-0841-A85B-335ACE2B1A00}" type="datetimeFigureOut">
              <a:rPr lang="fr-FR" smtClean="0"/>
              <a:t>03/11/2016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FFE6A-A78E-6B40-824A-E53A215CB6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1636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B4164-89C6-0841-A85B-335ACE2B1A00}" type="datetimeFigureOut">
              <a:rPr lang="fr-FR" smtClean="0"/>
              <a:t>03/11/2016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FFE6A-A78E-6B40-824A-E53A215CB6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2770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B4164-89C6-0841-A85B-335ACE2B1A00}" type="datetimeFigureOut">
              <a:rPr lang="fr-FR" smtClean="0"/>
              <a:t>03/11/2016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FFE6A-A78E-6B40-824A-E53A215CB6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5052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/>
          <p:cNvSpPr/>
          <p:nvPr/>
        </p:nvSpPr>
        <p:spPr>
          <a:xfrm>
            <a:off x="2692400" y="5892800"/>
            <a:ext cx="736600" cy="6604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3689350" y="5892800"/>
            <a:ext cx="736600" cy="66040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800" y="101600"/>
            <a:ext cx="7277100" cy="5702300"/>
          </a:xfrm>
          <a:prstGeom prst="rect">
            <a:avLst/>
          </a:prstGeom>
        </p:spPr>
      </p:pic>
      <p:sp>
        <p:nvSpPr>
          <p:cNvPr id="9" name="Ellipse 8"/>
          <p:cNvSpPr/>
          <p:nvPr/>
        </p:nvSpPr>
        <p:spPr>
          <a:xfrm>
            <a:off x="4686300" y="5892800"/>
            <a:ext cx="736600" cy="660400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4842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/>
          <p:cNvSpPr/>
          <p:nvPr/>
        </p:nvSpPr>
        <p:spPr>
          <a:xfrm>
            <a:off x="2692400" y="5892800"/>
            <a:ext cx="736600" cy="6604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3746500" y="5892800"/>
            <a:ext cx="736600" cy="66040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400" y="292100"/>
            <a:ext cx="6680200" cy="519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305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/>
          <p:cNvSpPr/>
          <p:nvPr/>
        </p:nvSpPr>
        <p:spPr>
          <a:xfrm>
            <a:off x="3149600" y="5880100"/>
            <a:ext cx="736600" cy="66040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4229100" y="5880100"/>
            <a:ext cx="736600" cy="660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500" y="608029"/>
            <a:ext cx="5867400" cy="4687871"/>
          </a:xfrm>
          <a:prstGeom prst="rect">
            <a:avLst/>
          </a:prstGeom>
        </p:spPr>
      </p:pic>
      <p:sp>
        <p:nvSpPr>
          <p:cNvPr id="9" name="Ellipse 8"/>
          <p:cNvSpPr/>
          <p:nvPr/>
        </p:nvSpPr>
        <p:spPr>
          <a:xfrm>
            <a:off x="5143500" y="5880100"/>
            <a:ext cx="736600" cy="6604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7238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0" y="977900"/>
            <a:ext cx="6108700" cy="4483100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3149600" y="5880100"/>
            <a:ext cx="736600" cy="66040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4191000" y="5880100"/>
            <a:ext cx="736600" cy="660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221439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886</TotalTime>
  <Words>0</Words>
  <Application>Microsoft Office PowerPoint</Application>
  <PresentationFormat>Grand écran</PresentationFormat>
  <Paragraphs>0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isabelle léger</dc:creator>
  <cp:lastModifiedBy>puech-maurel nathalie</cp:lastModifiedBy>
  <cp:revision>3</cp:revision>
  <dcterms:created xsi:type="dcterms:W3CDTF">2016-10-20T15:56:02Z</dcterms:created>
  <dcterms:modified xsi:type="dcterms:W3CDTF">2016-11-03T17:55:32Z</dcterms:modified>
</cp:coreProperties>
</file>