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jpg"/><Relationship Id="rId7" Type="http://schemas.openxmlformats.org/officeDocument/2006/relationships/image" Target="../media/image12.png"/><Relationship Id="rId8" Type="http://schemas.openxmlformats.org/officeDocument/2006/relationships/image" Target="../media/image1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550"/>
              </a:spcBef>
            </a:pPr>
            <a:r>
              <a:rPr dirty="0" sz="1800" spc="135">
                <a:solidFill>
                  <a:srgbClr val="333333"/>
                </a:solidFill>
                <a:latin typeface="Arial"/>
                <a:cs typeface="Arial"/>
              </a:rPr>
              <a:t>Semaines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25">
                <a:solidFill>
                  <a:srgbClr val="333333"/>
                </a:solidFill>
                <a:latin typeface="Arial"/>
                <a:cs typeface="Arial"/>
              </a:rPr>
              <a:t>du</a:t>
            </a:r>
            <a:r>
              <a:rPr dirty="0" sz="18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3</a:t>
            </a:r>
            <a:r>
              <a:rPr dirty="0" sz="18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390">
                <a:solidFill>
                  <a:srgbClr val="333333"/>
                </a:solidFill>
                <a:latin typeface="Arial"/>
                <a:cs typeface="Arial"/>
              </a:rPr>
              <a:t>et</a:t>
            </a:r>
            <a:r>
              <a:rPr dirty="0" sz="1800" spc="1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160">
                <a:solidFill>
                  <a:srgbClr val="333333"/>
                </a:solidFill>
                <a:latin typeface="Arial"/>
                <a:cs typeface="Arial"/>
              </a:rPr>
              <a:t>7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215">
                <a:solidFill>
                  <a:srgbClr val="333333"/>
                </a:solidFill>
                <a:latin typeface="Arial"/>
                <a:cs typeface="Arial"/>
              </a:rPr>
              <a:t>Novembre</a:t>
            </a:r>
            <a:r>
              <a:rPr dirty="0" sz="18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0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8290" y="1304289"/>
            <a:ext cx="4563110" cy="495300"/>
          </a:xfrm>
          <a:custGeom>
            <a:avLst/>
            <a:gdLst/>
            <a:ahLst/>
            <a:cxnLst/>
            <a:rect l="l" t="t" r="r" b="b"/>
            <a:pathLst>
              <a:path w="4563110" h="495300">
                <a:moveTo>
                  <a:pt x="2282190" y="495300"/>
                </a:moveTo>
                <a:lnTo>
                  <a:pt x="0" y="495300"/>
                </a:lnTo>
                <a:lnTo>
                  <a:pt x="0" y="0"/>
                </a:lnTo>
                <a:lnTo>
                  <a:pt x="4563110" y="0"/>
                </a:lnTo>
                <a:lnTo>
                  <a:pt x="4563110" y="495300"/>
                </a:lnTo>
                <a:lnTo>
                  <a:pt x="2282190" y="495300"/>
                </a:lnTo>
                <a:close/>
              </a:path>
            </a:pathLst>
          </a:custGeom>
          <a:ln w="3175">
            <a:solidFill>
              <a:srgbClr val="7F7F7F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53109" y="729233"/>
            <a:ext cx="3602990" cy="1005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61009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185">
                <a:latin typeface="Arial"/>
                <a:cs typeface="Arial"/>
              </a:rPr>
              <a:t>2 </a:t>
            </a:r>
            <a:r>
              <a:rPr dirty="0" sz="1300" spc="-120">
                <a:latin typeface="Calibri"/>
                <a:cs typeface="Calibri"/>
              </a:rPr>
              <a:t>: </a:t>
            </a:r>
            <a:r>
              <a:rPr dirty="0" sz="1300" spc="25">
                <a:latin typeface="Calibri"/>
                <a:cs typeface="Calibri"/>
              </a:rPr>
              <a:t>Novembre/Décembre  </a:t>
            </a:r>
            <a:r>
              <a:rPr dirty="0" sz="1300" spc="-55" b="1">
                <a:latin typeface="Arial"/>
                <a:cs typeface="Arial"/>
              </a:rPr>
              <a:t>AGIR, </a:t>
            </a:r>
            <a:r>
              <a:rPr dirty="0" sz="1300" spc="-80" b="1">
                <a:latin typeface="Arial"/>
                <a:cs typeface="Arial"/>
              </a:rPr>
              <a:t>S'EXPRIftER, </a:t>
            </a:r>
            <a:r>
              <a:rPr dirty="0" sz="1300" spc="-165" b="1">
                <a:latin typeface="Arial"/>
                <a:cs typeface="Arial"/>
              </a:rPr>
              <a:t>COftPRENDRE  </a:t>
            </a:r>
            <a:r>
              <a:rPr dirty="0" sz="1300" spc="-105" b="1">
                <a:latin typeface="Arial"/>
                <a:cs typeface="Arial"/>
              </a:rPr>
              <a:t>A </a:t>
            </a:r>
            <a:r>
              <a:rPr dirty="0" sz="1300" spc="-120" b="1">
                <a:latin typeface="Arial"/>
                <a:cs typeface="Arial"/>
              </a:rPr>
              <a:t>TRAVERS 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150" b="1">
                <a:latin typeface="Arial"/>
                <a:cs typeface="Arial"/>
              </a:rPr>
              <a:t>LES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ts val="1420"/>
              </a:lnSpc>
            </a:pPr>
            <a:r>
              <a:rPr dirty="0" sz="1300" spc="-10" b="1">
                <a:latin typeface="Arial"/>
                <a:cs typeface="Arial"/>
              </a:rPr>
              <a:t>ACTIVITES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spc="-65" b="1">
                <a:latin typeface="Arial"/>
                <a:cs typeface="Arial"/>
              </a:rPr>
              <a:t>ARTISTIQUES</a:t>
            </a:r>
            <a:endParaRPr sz="1300">
              <a:latin typeface="Arial"/>
              <a:cs typeface="Arial"/>
            </a:endParaRPr>
          </a:p>
          <a:p>
            <a:pPr algn="ctr" marL="127635" marR="23495">
              <a:lnSpc>
                <a:spcPct val="117500"/>
              </a:lnSpc>
              <a:spcBef>
                <a:spcPts val="37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Pourrusiàlécoe,’gs,em’xpime,ecompendsrjrejiajl’rsé  </a:t>
            </a:r>
            <a:r>
              <a:rPr dirty="0" sz="1050" spc="60">
                <a:solidFill>
                  <a:srgbClr val="333333"/>
                </a:solidFill>
                <a:latin typeface="Lucida Sans Unicode"/>
                <a:cs typeface="Lucida Sans Unicode"/>
              </a:rPr>
              <a:t>danslaeirdes</a:t>
            </a:r>
            <a:r>
              <a:rPr dirty="0" sz="1050" spc="60">
                <a:solidFill>
                  <a:srgbClr val="333333"/>
                </a:solidFill>
                <a:latin typeface="Arial"/>
                <a:cs typeface="Arial"/>
              </a:rPr>
              <a:t>GrboulliARTsi</a:t>
            </a:r>
            <a:r>
              <a:rPr dirty="0" sz="1050" spc="60">
                <a:solidFill>
                  <a:srgbClr val="333333"/>
                </a:solidFill>
                <a:latin typeface="Lucida Sans Unicode"/>
                <a:cs typeface="Lucida Sans Unicode"/>
              </a:rPr>
              <a:t>elt’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8290" y="1799589"/>
            <a:ext cx="4607560" cy="2160270"/>
          </a:xfrm>
          <a:custGeom>
            <a:avLst/>
            <a:gdLst/>
            <a:ahLst/>
            <a:cxnLst/>
            <a:rect l="l" t="t" r="r" b="b"/>
            <a:pathLst>
              <a:path w="4607560" h="2160270">
                <a:moveTo>
                  <a:pt x="2303780" y="2160270"/>
                </a:moveTo>
                <a:lnTo>
                  <a:pt x="0" y="2160270"/>
                </a:lnTo>
                <a:lnTo>
                  <a:pt x="0" y="0"/>
                </a:lnTo>
                <a:lnTo>
                  <a:pt x="4607560" y="0"/>
                </a:lnTo>
                <a:lnTo>
                  <a:pt x="4607560" y="2160270"/>
                </a:lnTo>
                <a:lnTo>
                  <a:pt x="2303780" y="216027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97150" y="1989836"/>
            <a:ext cx="2070735" cy="1795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4290">
              <a:lnSpc>
                <a:spcPts val="940"/>
              </a:lnSpc>
            </a:pPr>
            <a:r>
              <a:rPr dirty="0" sz="800" spc="-5">
                <a:latin typeface="Trebuchet MS"/>
                <a:cs typeface="Trebuchet MS"/>
              </a:rPr>
              <a:t>Paul n'est pas timide, </a:t>
            </a:r>
            <a:r>
              <a:rPr dirty="0" sz="800">
                <a:latin typeface="Trebuchet MS"/>
                <a:cs typeface="Trebuchet MS"/>
              </a:rPr>
              <a:t>il a </a:t>
            </a:r>
            <a:r>
              <a:rPr dirty="0" sz="800" spc="-5">
                <a:latin typeface="Trebuchet MS"/>
                <a:cs typeface="Trebuchet MS"/>
              </a:rPr>
              <a:t>simplement </a:t>
            </a:r>
            <a:r>
              <a:rPr dirty="0" sz="800">
                <a:latin typeface="Trebuchet MS"/>
                <a:cs typeface="Trebuchet MS"/>
              </a:rPr>
              <a:t>la  </a:t>
            </a:r>
            <a:r>
              <a:rPr dirty="0" sz="800" spc="-5">
                <a:latin typeface="Trebuchet MS"/>
                <a:cs typeface="Trebuchet MS"/>
              </a:rPr>
              <a:t>pigmentation fragile. Il est </a:t>
            </a:r>
            <a:r>
              <a:rPr dirty="0" sz="800">
                <a:latin typeface="Trebuchet MS"/>
                <a:cs typeface="Trebuchet MS"/>
              </a:rPr>
              <a:t>ce </a:t>
            </a:r>
            <a:r>
              <a:rPr dirty="0" sz="800" spc="-5">
                <a:latin typeface="Trebuchet MS"/>
                <a:cs typeface="Trebuchet MS"/>
              </a:rPr>
              <a:t>qu’on</a:t>
            </a:r>
            <a:r>
              <a:rPr dirty="0" sz="800" spc="-25">
                <a:latin typeface="Trebuchet MS"/>
                <a:cs typeface="Trebuchet MS"/>
              </a:rPr>
              <a:t> </a:t>
            </a:r>
            <a:r>
              <a:rPr dirty="0" sz="800" spc="-5">
                <a:latin typeface="Trebuchet MS"/>
                <a:cs typeface="Trebuchet MS"/>
              </a:rPr>
              <a:t>appelle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890"/>
              </a:lnSpc>
            </a:pPr>
            <a:r>
              <a:rPr dirty="0" sz="800">
                <a:latin typeface="Trebuchet MS"/>
                <a:cs typeface="Trebuchet MS"/>
              </a:rPr>
              <a:t>« </a:t>
            </a:r>
            <a:r>
              <a:rPr dirty="0" sz="800" spc="-5">
                <a:latin typeface="Trebuchet MS"/>
                <a:cs typeface="Trebuchet MS"/>
              </a:rPr>
              <a:t>un homme couleur ». Pour </a:t>
            </a:r>
            <a:r>
              <a:rPr dirty="0" sz="800">
                <a:latin typeface="Trebuchet MS"/>
                <a:cs typeface="Trebuchet MS"/>
              </a:rPr>
              <a:t>un non,</a:t>
            </a:r>
            <a:r>
              <a:rPr dirty="0" sz="800" spc="-65">
                <a:latin typeface="Trebuchet MS"/>
                <a:cs typeface="Trebuchet MS"/>
              </a:rPr>
              <a:t> </a:t>
            </a:r>
            <a:r>
              <a:rPr dirty="0" sz="800">
                <a:latin typeface="Trebuchet MS"/>
                <a:cs typeface="Trebuchet MS"/>
              </a:rPr>
              <a:t>il</a:t>
            </a:r>
            <a:endParaRPr sz="800">
              <a:latin typeface="Trebuchet MS"/>
              <a:cs typeface="Trebuchet MS"/>
            </a:endParaRPr>
          </a:p>
          <a:p>
            <a:pPr marL="12700" marR="43180">
              <a:lnSpc>
                <a:spcPts val="940"/>
              </a:lnSpc>
              <a:spcBef>
                <a:spcPts val="35"/>
              </a:spcBef>
            </a:pPr>
            <a:r>
              <a:rPr dirty="0" sz="800" spc="-5">
                <a:latin typeface="Trebuchet MS"/>
                <a:cs typeface="Trebuchet MS"/>
              </a:rPr>
              <a:t>devient blanc. </a:t>
            </a:r>
            <a:r>
              <a:rPr dirty="0" sz="800">
                <a:latin typeface="Trebuchet MS"/>
                <a:cs typeface="Trebuchet MS"/>
              </a:rPr>
              <a:t>La </a:t>
            </a:r>
            <a:r>
              <a:rPr dirty="0" sz="800" spc="-5">
                <a:latin typeface="Trebuchet MS"/>
                <a:cs typeface="Trebuchet MS"/>
              </a:rPr>
              <a:t>colère </a:t>
            </a:r>
            <a:r>
              <a:rPr dirty="0" sz="800">
                <a:latin typeface="Trebuchet MS"/>
                <a:cs typeface="Trebuchet MS"/>
              </a:rPr>
              <a:t>le </a:t>
            </a:r>
            <a:r>
              <a:rPr dirty="0" sz="800" spc="-5">
                <a:latin typeface="Trebuchet MS"/>
                <a:cs typeface="Trebuchet MS"/>
              </a:rPr>
              <a:t>rend tout vert.  Un bruit douteux </a:t>
            </a:r>
            <a:r>
              <a:rPr dirty="0" sz="800">
                <a:latin typeface="Trebuchet MS"/>
                <a:cs typeface="Trebuchet MS"/>
              </a:rPr>
              <a:t>lui </a:t>
            </a:r>
            <a:r>
              <a:rPr dirty="0" sz="800" spc="-5">
                <a:latin typeface="Trebuchet MS"/>
                <a:cs typeface="Trebuchet MS"/>
              </a:rPr>
              <a:t>donne </a:t>
            </a:r>
            <a:r>
              <a:rPr dirty="0" sz="800">
                <a:latin typeface="Trebuchet MS"/>
                <a:cs typeface="Trebuchet MS"/>
              </a:rPr>
              <a:t>le </a:t>
            </a:r>
            <a:r>
              <a:rPr dirty="0" sz="800" spc="-5">
                <a:latin typeface="Trebuchet MS"/>
                <a:cs typeface="Trebuchet MS"/>
              </a:rPr>
              <a:t>teint bleu. </a:t>
            </a:r>
            <a:r>
              <a:rPr dirty="0" sz="800">
                <a:latin typeface="Trebuchet MS"/>
                <a:cs typeface="Trebuchet MS"/>
              </a:rPr>
              <a:t>Un  </a:t>
            </a:r>
            <a:r>
              <a:rPr dirty="0" sz="800" spc="-5">
                <a:latin typeface="Trebuchet MS"/>
                <a:cs typeface="Trebuchet MS"/>
              </a:rPr>
              <a:t>bisou le fait devenir rouge écarlate,</a:t>
            </a:r>
            <a:r>
              <a:rPr dirty="0" sz="800" spc="-20">
                <a:latin typeface="Trebuchet MS"/>
                <a:cs typeface="Trebuchet MS"/>
              </a:rPr>
              <a:t> </a:t>
            </a:r>
            <a:r>
              <a:rPr dirty="0" sz="800" spc="-5">
                <a:latin typeface="Trebuchet MS"/>
                <a:cs typeface="Trebuchet MS"/>
              </a:rPr>
              <a:t>etc.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00"/>
              </a:lnSpc>
            </a:pPr>
            <a:r>
              <a:rPr dirty="0" sz="800" spc="-5">
                <a:latin typeface="Trebuchet MS"/>
                <a:cs typeface="Trebuchet MS"/>
              </a:rPr>
              <a:t>En grandissant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en voyageant,</a:t>
            </a:r>
            <a:r>
              <a:rPr dirty="0" sz="800" spc="-60">
                <a:latin typeface="Trebuchet MS"/>
                <a:cs typeface="Trebuchet MS"/>
              </a:rPr>
              <a:t> </a:t>
            </a:r>
            <a:r>
              <a:rPr dirty="0" sz="800">
                <a:latin typeface="Trebuchet MS"/>
                <a:cs typeface="Trebuchet MS"/>
              </a:rPr>
              <a:t>il</a:t>
            </a:r>
            <a:endParaRPr sz="800">
              <a:latin typeface="Trebuchet MS"/>
              <a:cs typeface="Trebuchet MS"/>
            </a:endParaRPr>
          </a:p>
          <a:p>
            <a:pPr marL="12700" marR="5080">
              <a:lnSpc>
                <a:spcPct val="97600"/>
              </a:lnSpc>
              <a:spcBef>
                <a:spcPts val="10"/>
              </a:spcBef>
            </a:pPr>
            <a:r>
              <a:rPr dirty="0" sz="800" spc="-5">
                <a:latin typeface="Trebuchet MS"/>
                <a:cs typeface="Trebuchet MS"/>
              </a:rPr>
              <a:t>découvrira que </a:t>
            </a:r>
            <a:r>
              <a:rPr dirty="0" sz="800">
                <a:latin typeface="Trebuchet MS"/>
                <a:cs typeface="Trebuchet MS"/>
              </a:rPr>
              <a:t>le </a:t>
            </a:r>
            <a:r>
              <a:rPr dirty="0" sz="800" spc="-5">
                <a:latin typeface="Trebuchet MS"/>
                <a:cs typeface="Trebuchet MS"/>
              </a:rPr>
              <a:t>monde aussi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une  pigmentation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une fragilité. Prenant  conscience des couleurs de </a:t>
            </a:r>
            <a:r>
              <a:rPr dirty="0" sz="800">
                <a:latin typeface="Trebuchet MS"/>
                <a:cs typeface="Trebuchet MS"/>
              </a:rPr>
              <a:t>la </a:t>
            </a:r>
            <a:r>
              <a:rPr dirty="0" sz="800" spc="-5">
                <a:latin typeface="Trebuchet MS"/>
                <a:cs typeface="Trebuchet MS"/>
              </a:rPr>
              <a:t>vie </a:t>
            </a:r>
            <a:r>
              <a:rPr dirty="0" sz="800">
                <a:latin typeface="Trebuchet MS"/>
                <a:cs typeface="Trebuchet MS"/>
              </a:rPr>
              <a:t>et </a:t>
            </a:r>
            <a:r>
              <a:rPr dirty="0" sz="800" spc="-5">
                <a:latin typeface="Trebuchet MS"/>
                <a:cs typeface="Trebuchet MS"/>
              </a:rPr>
              <a:t>se  sentant au diapason de ce qui l’entoure,  Paul fera de </a:t>
            </a:r>
            <a:r>
              <a:rPr dirty="0" sz="800">
                <a:latin typeface="Trebuchet MS"/>
                <a:cs typeface="Trebuchet MS"/>
              </a:rPr>
              <a:t>sa </a:t>
            </a:r>
            <a:r>
              <a:rPr dirty="0" sz="800" spc="-5">
                <a:latin typeface="Trebuchet MS"/>
                <a:cs typeface="Trebuchet MS"/>
              </a:rPr>
              <a:t>sensibilité épidermique </a:t>
            </a:r>
            <a:r>
              <a:rPr dirty="0" sz="800">
                <a:latin typeface="Trebuchet MS"/>
                <a:cs typeface="Trebuchet MS"/>
              </a:rPr>
              <a:t>un  </a:t>
            </a:r>
            <a:r>
              <a:rPr dirty="0" sz="800" spc="-5">
                <a:latin typeface="Trebuchet MS"/>
                <a:cs typeface="Trebuchet MS"/>
              </a:rPr>
              <a:t>atout. Pour </a:t>
            </a:r>
            <a:r>
              <a:rPr dirty="0" sz="800">
                <a:latin typeface="Trebuchet MS"/>
                <a:cs typeface="Trebuchet MS"/>
              </a:rPr>
              <a:t>le </a:t>
            </a:r>
            <a:r>
              <a:rPr dirty="0" sz="800" spc="-5">
                <a:latin typeface="Trebuchet MS"/>
                <a:cs typeface="Trebuchet MS"/>
              </a:rPr>
              <a:t>bonheur </a:t>
            </a:r>
            <a:r>
              <a:rPr dirty="0" sz="800">
                <a:latin typeface="Trebuchet MS"/>
                <a:cs typeface="Trebuchet MS"/>
              </a:rPr>
              <a:t>de </a:t>
            </a:r>
            <a:r>
              <a:rPr dirty="0" sz="800" spc="-5">
                <a:latin typeface="Trebuchet MS"/>
                <a:cs typeface="Trebuchet MS"/>
              </a:rPr>
              <a:t>tous, il parviendra  </a:t>
            </a:r>
            <a:r>
              <a:rPr dirty="0" sz="800">
                <a:latin typeface="Trebuchet MS"/>
                <a:cs typeface="Trebuchet MS"/>
              </a:rPr>
              <a:t>à </a:t>
            </a:r>
            <a:r>
              <a:rPr dirty="0" sz="800" spc="-5">
                <a:latin typeface="Trebuchet MS"/>
                <a:cs typeface="Trebuchet MS"/>
              </a:rPr>
              <a:t>exprimer ses émotions, </a:t>
            </a:r>
            <a:r>
              <a:rPr dirty="0" sz="800">
                <a:latin typeface="Trebuchet MS"/>
                <a:cs typeface="Trebuchet MS"/>
              </a:rPr>
              <a:t>il </a:t>
            </a:r>
            <a:r>
              <a:rPr dirty="0" sz="800" spc="-5">
                <a:latin typeface="Trebuchet MS"/>
                <a:cs typeface="Trebuchet MS"/>
              </a:rPr>
              <a:t>deviendra </a:t>
            </a:r>
            <a:r>
              <a:rPr dirty="0" sz="800">
                <a:latin typeface="Trebuchet MS"/>
                <a:cs typeface="Trebuchet MS"/>
              </a:rPr>
              <a:t>un «  </a:t>
            </a:r>
            <a:r>
              <a:rPr dirty="0" sz="800" spc="-5">
                <a:latin typeface="Trebuchet MS"/>
                <a:cs typeface="Trebuchet MS"/>
              </a:rPr>
              <a:t>homme </a:t>
            </a:r>
            <a:r>
              <a:rPr dirty="0" sz="800">
                <a:latin typeface="Trebuchet MS"/>
                <a:cs typeface="Trebuchet MS"/>
              </a:rPr>
              <a:t>en or »</a:t>
            </a:r>
            <a:r>
              <a:rPr dirty="0" sz="800" spc="-100">
                <a:latin typeface="Trebuchet MS"/>
                <a:cs typeface="Trebuchet MS"/>
              </a:rPr>
              <a:t> </a:t>
            </a:r>
            <a:r>
              <a:rPr dirty="0" sz="800">
                <a:latin typeface="Trebuchet MS"/>
                <a:cs typeface="Trebuchet MS"/>
              </a:rPr>
              <a:t>!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6510" y="4189729"/>
            <a:ext cx="282765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du</a:t>
            </a:r>
            <a:r>
              <a:rPr dirty="0" sz="2400" spc="-50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Lundi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7310" y="6948169"/>
            <a:ext cx="293814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45">
                <a:latin typeface="Arial"/>
                <a:cs typeface="Arial"/>
              </a:rPr>
              <a:t>Comment </a:t>
            </a:r>
            <a:r>
              <a:rPr dirty="0" sz="1500" spc="55">
                <a:latin typeface="Arial"/>
                <a:cs typeface="Arial"/>
              </a:rPr>
              <a:t>peindre</a:t>
            </a:r>
            <a:r>
              <a:rPr dirty="0" sz="1500" spc="-295">
                <a:latin typeface="Arial"/>
                <a:cs typeface="Arial"/>
              </a:rPr>
              <a:t> </a:t>
            </a:r>
            <a:r>
              <a:rPr dirty="0" sz="1500" spc="-45">
                <a:latin typeface="Arial"/>
                <a:cs typeface="Arial"/>
              </a:rPr>
              <a:t>sans </a:t>
            </a:r>
            <a:r>
              <a:rPr dirty="0" sz="1500" spc="30">
                <a:latin typeface="Arial"/>
                <a:cs typeface="Arial"/>
              </a:rPr>
              <a:t>pinceau </a:t>
            </a:r>
            <a:r>
              <a:rPr dirty="0" sz="1500" spc="-114">
                <a:latin typeface="Arial"/>
                <a:cs typeface="Arial"/>
              </a:rPr>
              <a:t>?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9900" y="1972310"/>
            <a:ext cx="1906270" cy="1842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73200" y="4626609"/>
            <a:ext cx="2559050" cy="2213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5940" y="943610"/>
            <a:ext cx="3743960" cy="4318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88900" rIns="0" bIns="0" rtlCol="0" vert="horz">
            <a:spAutoFit/>
          </a:bodyPr>
          <a:lstStyle/>
          <a:p>
            <a:pPr marL="222250" marR="273050" indent="67310">
              <a:lnSpc>
                <a:spcPts val="1010"/>
              </a:lnSpc>
              <a:spcBef>
                <a:spcPts val="700"/>
              </a:spcBef>
            </a:pPr>
            <a:r>
              <a:rPr dirty="0" sz="900">
                <a:latin typeface="Arial"/>
                <a:cs typeface="Arial"/>
              </a:rPr>
              <a:t>A choisir </a:t>
            </a:r>
            <a:r>
              <a:rPr dirty="0" sz="900" spc="-5">
                <a:latin typeface="Arial"/>
                <a:cs typeface="Arial"/>
              </a:rPr>
              <a:t>différents outils, médiums, supports en fonction d'un  projet ou d'une consigne et </a:t>
            </a:r>
            <a:r>
              <a:rPr dirty="0" sz="900">
                <a:latin typeface="Arial"/>
                <a:cs typeface="Arial"/>
              </a:rPr>
              <a:t>à les </a:t>
            </a:r>
            <a:r>
              <a:rPr dirty="0" sz="900" spc="-5">
                <a:latin typeface="Arial"/>
                <a:cs typeface="Arial"/>
              </a:rPr>
              <a:t>utiliser en adaptant </a:t>
            </a:r>
            <a:r>
              <a:rPr dirty="0" sz="900">
                <a:latin typeface="Arial"/>
                <a:cs typeface="Arial"/>
              </a:rPr>
              <a:t>mon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geste.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263640" y="4032250"/>
            <a:ext cx="1427480" cy="1130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120129" y="3887470"/>
            <a:ext cx="1656080" cy="1440180"/>
          </a:xfrm>
          <a:custGeom>
            <a:avLst/>
            <a:gdLst/>
            <a:ahLst/>
            <a:cxnLst/>
            <a:rect l="l" t="t" r="r" b="b"/>
            <a:pathLst>
              <a:path w="1656079" h="1440179">
                <a:moveTo>
                  <a:pt x="828040" y="1440179"/>
                </a:moveTo>
                <a:lnTo>
                  <a:pt x="778051" y="1439044"/>
                </a:lnTo>
                <a:lnTo>
                  <a:pt x="729547" y="1435608"/>
                </a:lnTo>
                <a:lnTo>
                  <a:pt x="682319" y="1429831"/>
                </a:lnTo>
                <a:lnTo>
                  <a:pt x="636156" y="1421671"/>
                </a:lnTo>
                <a:lnTo>
                  <a:pt x="590851" y="1411086"/>
                </a:lnTo>
                <a:lnTo>
                  <a:pt x="546194" y="1398034"/>
                </a:lnTo>
                <a:lnTo>
                  <a:pt x="501975" y="1382474"/>
                </a:lnTo>
                <a:lnTo>
                  <a:pt x="457987" y="1364363"/>
                </a:lnTo>
                <a:lnTo>
                  <a:pt x="414020" y="1343659"/>
                </a:lnTo>
                <a:lnTo>
                  <a:pt x="366181" y="1318091"/>
                </a:lnTo>
                <a:lnTo>
                  <a:pt x="321587" y="1290796"/>
                </a:lnTo>
                <a:lnTo>
                  <a:pt x="280030" y="1261596"/>
                </a:lnTo>
                <a:lnTo>
                  <a:pt x="241300" y="1230312"/>
                </a:lnTo>
                <a:lnTo>
                  <a:pt x="205189" y="1196766"/>
                </a:lnTo>
                <a:lnTo>
                  <a:pt x="171489" y="1160779"/>
                </a:lnTo>
                <a:lnTo>
                  <a:pt x="139992" y="1122173"/>
                </a:lnTo>
                <a:lnTo>
                  <a:pt x="110490" y="1080769"/>
                </a:lnTo>
                <a:lnTo>
                  <a:pt x="83864" y="1037560"/>
                </a:lnTo>
                <a:lnTo>
                  <a:pt x="61079" y="994409"/>
                </a:lnTo>
                <a:lnTo>
                  <a:pt x="42043" y="951021"/>
                </a:lnTo>
                <a:lnTo>
                  <a:pt x="26670" y="907097"/>
                </a:lnTo>
                <a:lnTo>
                  <a:pt x="14867" y="862339"/>
                </a:lnTo>
                <a:lnTo>
                  <a:pt x="6548" y="816451"/>
                </a:lnTo>
                <a:lnTo>
                  <a:pt x="1622" y="769133"/>
                </a:lnTo>
                <a:lnTo>
                  <a:pt x="0" y="720089"/>
                </a:lnTo>
                <a:lnTo>
                  <a:pt x="1622" y="671413"/>
                </a:lnTo>
                <a:lnTo>
                  <a:pt x="6548" y="624284"/>
                </a:lnTo>
                <a:lnTo>
                  <a:pt x="14867" y="578465"/>
                </a:lnTo>
                <a:lnTo>
                  <a:pt x="26670" y="533717"/>
                </a:lnTo>
                <a:lnTo>
                  <a:pt x="42043" y="489803"/>
                </a:lnTo>
                <a:lnTo>
                  <a:pt x="61079" y="446484"/>
                </a:lnTo>
                <a:lnTo>
                  <a:pt x="83864" y="403522"/>
                </a:lnTo>
                <a:lnTo>
                  <a:pt x="110490" y="360679"/>
                </a:lnTo>
                <a:lnTo>
                  <a:pt x="139992" y="318908"/>
                </a:lnTo>
                <a:lnTo>
                  <a:pt x="171489" y="280114"/>
                </a:lnTo>
                <a:lnTo>
                  <a:pt x="205189" y="244058"/>
                </a:lnTo>
                <a:lnTo>
                  <a:pt x="241300" y="210502"/>
                </a:lnTo>
                <a:lnTo>
                  <a:pt x="280030" y="179208"/>
                </a:lnTo>
                <a:lnTo>
                  <a:pt x="321587" y="149939"/>
                </a:lnTo>
                <a:lnTo>
                  <a:pt x="366181" y="122455"/>
                </a:lnTo>
                <a:lnTo>
                  <a:pt x="414020" y="96519"/>
                </a:lnTo>
                <a:lnTo>
                  <a:pt x="457987" y="75816"/>
                </a:lnTo>
                <a:lnTo>
                  <a:pt x="501975" y="57705"/>
                </a:lnTo>
                <a:lnTo>
                  <a:pt x="546194" y="42145"/>
                </a:lnTo>
                <a:lnTo>
                  <a:pt x="590851" y="29093"/>
                </a:lnTo>
                <a:lnTo>
                  <a:pt x="636156" y="18508"/>
                </a:lnTo>
                <a:lnTo>
                  <a:pt x="682319" y="10348"/>
                </a:lnTo>
                <a:lnTo>
                  <a:pt x="729547" y="4571"/>
                </a:lnTo>
                <a:lnTo>
                  <a:pt x="778051" y="1135"/>
                </a:lnTo>
                <a:lnTo>
                  <a:pt x="828040" y="0"/>
                </a:lnTo>
                <a:lnTo>
                  <a:pt x="878028" y="1135"/>
                </a:lnTo>
                <a:lnTo>
                  <a:pt x="926532" y="4571"/>
                </a:lnTo>
                <a:lnTo>
                  <a:pt x="973760" y="10348"/>
                </a:lnTo>
                <a:lnTo>
                  <a:pt x="1019923" y="18508"/>
                </a:lnTo>
                <a:lnTo>
                  <a:pt x="1065228" y="29093"/>
                </a:lnTo>
                <a:lnTo>
                  <a:pt x="1109885" y="42145"/>
                </a:lnTo>
                <a:lnTo>
                  <a:pt x="1154104" y="57705"/>
                </a:lnTo>
                <a:lnTo>
                  <a:pt x="1198092" y="75816"/>
                </a:lnTo>
                <a:lnTo>
                  <a:pt x="1242060" y="96519"/>
                </a:lnTo>
                <a:lnTo>
                  <a:pt x="1289846" y="122455"/>
                </a:lnTo>
                <a:lnTo>
                  <a:pt x="1334313" y="149939"/>
                </a:lnTo>
                <a:lnTo>
                  <a:pt x="1375715" y="179208"/>
                </a:lnTo>
                <a:lnTo>
                  <a:pt x="1414303" y="210502"/>
                </a:lnTo>
                <a:lnTo>
                  <a:pt x="1450332" y="244058"/>
                </a:lnTo>
                <a:lnTo>
                  <a:pt x="1484054" y="280114"/>
                </a:lnTo>
                <a:lnTo>
                  <a:pt x="1515722" y="318908"/>
                </a:lnTo>
                <a:lnTo>
                  <a:pt x="1545590" y="360679"/>
                </a:lnTo>
                <a:lnTo>
                  <a:pt x="1572215" y="403522"/>
                </a:lnTo>
                <a:lnTo>
                  <a:pt x="1595000" y="446484"/>
                </a:lnTo>
                <a:lnTo>
                  <a:pt x="1614036" y="489803"/>
                </a:lnTo>
                <a:lnTo>
                  <a:pt x="1629410" y="533717"/>
                </a:lnTo>
                <a:lnTo>
                  <a:pt x="1641212" y="578465"/>
                </a:lnTo>
                <a:lnTo>
                  <a:pt x="1649531" y="624284"/>
                </a:lnTo>
                <a:lnTo>
                  <a:pt x="1654457" y="671413"/>
                </a:lnTo>
                <a:lnTo>
                  <a:pt x="1656079" y="720089"/>
                </a:lnTo>
                <a:lnTo>
                  <a:pt x="1654457" y="769133"/>
                </a:lnTo>
                <a:lnTo>
                  <a:pt x="1649531" y="816451"/>
                </a:lnTo>
                <a:lnTo>
                  <a:pt x="1641212" y="862339"/>
                </a:lnTo>
                <a:lnTo>
                  <a:pt x="1629409" y="907097"/>
                </a:lnTo>
                <a:lnTo>
                  <a:pt x="1614036" y="951021"/>
                </a:lnTo>
                <a:lnTo>
                  <a:pt x="1595000" y="994409"/>
                </a:lnTo>
                <a:lnTo>
                  <a:pt x="1572215" y="1037560"/>
                </a:lnTo>
                <a:lnTo>
                  <a:pt x="1545590" y="1080769"/>
                </a:lnTo>
                <a:lnTo>
                  <a:pt x="1515722" y="1122173"/>
                </a:lnTo>
                <a:lnTo>
                  <a:pt x="1484054" y="1160779"/>
                </a:lnTo>
                <a:lnTo>
                  <a:pt x="1450332" y="1196766"/>
                </a:lnTo>
                <a:lnTo>
                  <a:pt x="1414303" y="1230312"/>
                </a:lnTo>
                <a:lnTo>
                  <a:pt x="1375715" y="1261596"/>
                </a:lnTo>
                <a:lnTo>
                  <a:pt x="1334313" y="1290796"/>
                </a:lnTo>
                <a:lnTo>
                  <a:pt x="1289846" y="1318091"/>
                </a:lnTo>
                <a:lnTo>
                  <a:pt x="1242060" y="1343659"/>
                </a:lnTo>
                <a:lnTo>
                  <a:pt x="1198092" y="1364363"/>
                </a:lnTo>
                <a:lnTo>
                  <a:pt x="1154104" y="1382474"/>
                </a:lnTo>
                <a:lnTo>
                  <a:pt x="1109885" y="1398034"/>
                </a:lnTo>
                <a:lnTo>
                  <a:pt x="1065228" y="1411086"/>
                </a:lnTo>
                <a:lnTo>
                  <a:pt x="1019923" y="1421671"/>
                </a:lnTo>
                <a:lnTo>
                  <a:pt x="973760" y="1429831"/>
                </a:lnTo>
                <a:lnTo>
                  <a:pt x="926532" y="1435608"/>
                </a:lnTo>
                <a:lnTo>
                  <a:pt x="878028" y="1439044"/>
                </a:lnTo>
                <a:lnTo>
                  <a:pt x="828040" y="1440179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549390" y="3162300"/>
            <a:ext cx="363220" cy="725170"/>
          </a:xfrm>
          <a:custGeom>
            <a:avLst/>
            <a:gdLst/>
            <a:ahLst/>
            <a:cxnLst/>
            <a:rect l="l" t="t" r="r" b="b"/>
            <a:pathLst>
              <a:path w="363220" h="725170">
                <a:moveTo>
                  <a:pt x="363219" y="7251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79540" y="3023870"/>
            <a:ext cx="120650" cy="168910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0" y="0"/>
                </a:moveTo>
                <a:lnTo>
                  <a:pt x="24130" y="168909"/>
                </a:lnTo>
                <a:lnTo>
                  <a:pt x="120650" y="1206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717030" y="5327650"/>
            <a:ext cx="123189" cy="927100"/>
          </a:xfrm>
          <a:custGeom>
            <a:avLst/>
            <a:gdLst/>
            <a:ahLst/>
            <a:cxnLst/>
            <a:rect l="l" t="t" r="r" b="b"/>
            <a:pathLst>
              <a:path w="123190" h="927100">
                <a:moveTo>
                  <a:pt x="123190" y="0"/>
                </a:moveTo>
                <a:lnTo>
                  <a:pt x="0" y="9271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663690" y="6240779"/>
            <a:ext cx="106680" cy="167640"/>
          </a:xfrm>
          <a:custGeom>
            <a:avLst/>
            <a:gdLst/>
            <a:ahLst/>
            <a:cxnLst/>
            <a:rect l="l" t="t" r="r" b="b"/>
            <a:pathLst>
              <a:path w="106679" h="167639">
                <a:moveTo>
                  <a:pt x="0" y="0"/>
                </a:moveTo>
                <a:lnTo>
                  <a:pt x="31750" y="167640"/>
                </a:lnTo>
                <a:lnTo>
                  <a:pt x="106679" y="139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91119" y="3839209"/>
            <a:ext cx="610870" cy="481330"/>
          </a:xfrm>
          <a:custGeom>
            <a:avLst/>
            <a:gdLst/>
            <a:ahLst/>
            <a:cxnLst/>
            <a:rect l="l" t="t" r="r" b="b"/>
            <a:pathLst>
              <a:path w="610870" h="481329">
                <a:moveTo>
                  <a:pt x="0" y="481329"/>
                </a:moveTo>
                <a:lnTo>
                  <a:pt x="6108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63890" y="3743959"/>
            <a:ext cx="160020" cy="142240"/>
          </a:xfrm>
          <a:custGeom>
            <a:avLst/>
            <a:gdLst/>
            <a:ahLst/>
            <a:cxnLst/>
            <a:rect l="l" t="t" r="r" b="b"/>
            <a:pathLst>
              <a:path w="160020" h="142239">
                <a:moveTo>
                  <a:pt x="160019" y="0"/>
                </a:moveTo>
                <a:lnTo>
                  <a:pt x="0" y="57150"/>
                </a:lnTo>
                <a:lnTo>
                  <a:pt x="66039" y="142239"/>
                </a:lnTo>
                <a:lnTo>
                  <a:pt x="160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477509" y="1781809"/>
            <a:ext cx="3552825" cy="285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5">
                <a:latin typeface="Verdana"/>
                <a:cs typeface="Verdana"/>
              </a:rPr>
              <a:t>Pour</a:t>
            </a:r>
            <a:r>
              <a:rPr dirty="0" sz="1800" spc="-200">
                <a:latin typeface="Verdana"/>
                <a:cs typeface="Verdana"/>
              </a:rPr>
              <a:t> </a:t>
            </a:r>
            <a:r>
              <a:rPr dirty="0" sz="1800" spc="10">
                <a:latin typeface="Verdana"/>
                <a:cs typeface="Verdana"/>
              </a:rPr>
              <a:t>faire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80">
                <a:latin typeface="Verdana"/>
                <a:cs typeface="Verdana"/>
              </a:rPr>
              <a:t>ma</a:t>
            </a:r>
            <a:r>
              <a:rPr dirty="0" sz="1800" spc="-200">
                <a:latin typeface="Verdana"/>
                <a:cs typeface="Verdana"/>
              </a:rPr>
              <a:t> </a:t>
            </a:r>
            <a:r>
              <a:rPr dirty="0" sz="1800" spc="-135">
                <a:latin typeface="Verdana"/>
                <a:cs typeface="Verdana"/>
              </a:rPr>
              <a:t>peintture</a:t>
            </a:r>
            <a:r>
              <a:rPr dirty="0" sz="1800" spc="-195">
                <a:latin typeface="Verdana"/>
                <a:cs typeface="Verdana"/>
              </a:rPr>
              <a:t> </a:t>
            </a:r>
            <a:r>
              <a:rPr dirty="0" sz="1800" spc="-35">
                <a:latin typeface="Verdana"/>
                <a:cs typeface="Verdana"/>
              </a:rPr>
              <a:t>,j'ai</a:t>
            </a:r>
            <a:r>
              <a:rPr dirty="0" sz="1800" spc="-204">
                <a:latin typeface="Verdana"/>
                <a:cs typeface="Verdana"/>
              </a:rPr>
              <a:t> </a:t>
            </a:r>
            <a:r>
              <a:rPr dirty="0" sz="1800" spc="-75">
                <a:latin typeface="Verdana"/>
                <a:cs typeface="Verdana"/>
              </a:rPr>
              <a:t>choisi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423909" y="2917189"/>
            <a:ext cx="938529" cy="13309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423909" y="2917189"/>
            <a:ext cx="938530" cy="1330960"/>
          </a:xfrm>
          <a:custGeom>
            <a:avLst/>
            <a:gdLst/>
            <a:ahLst/>
            <a:cxnLst/>
            <a:rect l="l" t="t" r="r" b="b"/>
            <a:pathLst>
              <a:path w="938529" h="1330960">
                <a:moveTo>
                  <a:pt x="0" y="0"/>
                </a:moveTo>
                <a:lnTo>
                  <a:pt x="938530" y="0"/>
                </a:lnTo>
                <a:lnTo>
                  <a:pt x="938530" y="1330960"/>
                </a:lnTo>
                <a:lnTo>
                  <a:pt x="0" y="133096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74029" y="2231389"/>
            <a:ext cx="834389" cy="11785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74029" y="2231389"/>
            <a:ext cx="834390" cy="1179830"/>
          </a:xfrm>
          <a:custGeom>
            <a:avLst/>
            <a:gdLst/>
            <a:ahLst/>
            <a:cxnLst/>
            <a:rect l="l" t="t" r="r" b="b"/>
            <a:pathLst>
              <a:path w="834389" h="1179829">
                <a:moveTo>
                  <a:pt x="0" y="0"/>
                </a:moveTo>
                <a:lnTo>
                  <a:pt x="834390" y="0"/>
                </a:lnTo>
                <a:lnTo>
                  <a:pt x="834390" y="1179830"/>
                </a:lnTo>
                <a:lnTo>
                  <a:pt x="0" y="11798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862320" y="6084570"/>
            <a:ext cx="834390" cy="1187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862320" y="6084570"/>
            <a:ext cx="833119" cy="1187450"/>
          </a:xfrm>
          <a:custGeom>
            <a:avLst/>
            <a:gdLst/>
            <a:ahLst/>
            <a:cxnLst/>
            <a:rect l="l" t="t" r="r" b="b"/>
            <a:pathLst>
              <a:path w="833120" h="1187450">
                <a:moveTo>
                  <a:pt x="0" y="0"/>
                </a:moveTo>
                <a:lnTo>
                  <a:pt x="833120" y="0"/>
                </a:lnTo>
                <a:lnTo>
                  <a:pt x="833120" y="1187449"/>
                </a:lnTo>
                <a:lnTo>
                  <a:pt x="0" y="118744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549900" y="3572509"/>
            <a:ext cx="85026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60">
                <a:latin typeface="Arial"/>
                <a:cs typeface="Arial"/>
              </a:rPr>
              <a:t>Mon</a:t>
            </a:r>
            <a:r>
              <a:rPr dirty="0" sz="1500" spc="-120">
                <a:latin typeface="Arial"/>
                <a:cs typeface="Arial"/>
              </a:rPr>
              <a:t> </a:t>
            </a:r>
            <a:r>
              <a:rPr dirty="0" sz="1500" spc="45">
                <a:latin typeface="Arial"/>
                <a:cs typeface="Arial"/>
              </a:rPr>
              <a:t>outil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357869" y="4364990"/>
            <a:ext cx="100012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15">
                <a:latin typeface="Arial"/>
                <a:cs typeface="Arial"/>
              </a:rPr>
              <a:t>Ma</a:t>
            </a:r>
            <a:r>
              <a:rPr dirty="0" sz="1500" spc="-140">
                <a:latin typeface="Arial"/>
                <a:cs typeface="Arial"/>
              </a:rPr>
              <a:t> </a:t>
            </a:r>
            <a:r>
              <a:rPr dirty="0" sz="1500" spc="35">
                <a:latin typeface="Arial"/>
                <a:cs typeface="Arial"/>
              </a:rPr>
              <a:t>couleur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45300" y="6668769"/>
            <a:ext cx="950594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00" spc="60">
                <a:latin typeface="Arial"/>
                <a:cs typeface="Arial"/>
              </a:rPr>
              <a:t>Mon</a:t>
            </a:r>
            <a:r>
              <a:rPr dirty="0" sz="1500" spc="-120">
                <a:latin typeface="Arial"/>
                <a:cs typeface="Arial"/>
              </a:rPr>
              <a:t> </a:t>
            </a:r>
            <a:r>
              <a:rPr dirty="0" sz="1500" spc="20">
                <a:latin typeface="Arial"/>
                <a:cs typeface="Arial"/>
              </a:rPr>
              <a:t>geste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9878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15">
                <a:latin typeface="Lucida Sans"/>
                <a:cs typeface="Lucida Sans"/>
              </a:rPr>
              <a:t> </a:t>
            </a:r>
            <a:r>
              <a:rPr dirty="0" sz="1800" spc="60" b="1">
                <a:latin typeface="Lucida Sans"/>
                <a:cs typeface="Lucida Sans"/>
              </a:rPr>
              <a:t>GribouillARTs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0090" y="1151889"/>
            <a:ext cx="4032250" cy="2231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51889" y="3671570"/>
            <a:ext cx="2807970" cy="15836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1460" y="5467350"/>
            <a:ext cx="2366010" cy="2020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109970" y="433069"/>
            <a:ext cx="2897505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105" b="1">
                <a:latin typeface="Lucida Sans"/>
                <a:cs typeface="Lucida Sans"/>
              </a:rPr>
              <a:t>Mon </a:t>
            </a:r>
            <a:r>
              <a:rPr dirty="0" sz="1800" spc="100" b="1">
                <a:latin typeface="Lucida Sans"/>
                <a:cs typeface="Lucida Sans"/>
              </a:rPr>
              <a:t>sac</a:t>
            </a:r>
            <a:r>
              <a:rPr dirty="0" sz="1800" spc="-45" b="1">
                <a:latin typeface="Lucida Sans"/>
                <a:cs typeface="Lucida Sans"/>
              </a:rPr>
              <a:t> </a:t>
            </a:r>
            <a:r>
              <a:rPr dirty="0" sz="1800" spc="100" b="1">
                <a:latin typeface="Lucida Sans"/>
                <a:cs typeface="Lucida Sans"/>
              </a:rPr>
              <a:t>d'explorateur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22779" y="932179"/>
            <a:ext cx="5733415" cy="1564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Arial"/>
                <a:cs typeface="Arial"/>
              </a:rPr>
              <a:t>The </a:t>
            </a:r>
            <a:r>
              <a:rPr dirty="0" sz="1000" spc="15">
                <a:latin typeface="Arial"/>
                <a:cs typeface="Arial"/>
              </a:rPr>
              <a:t>slide </a:t>
            </a:r>
            <a:r>
              <a:rPr dirty="0" sz="1000" spc="45">
                <a:latin typeface="Arial"/>
                <a:cs typeface="Arial"/>
              </a:rPr>
              <a:t>de</a:t>
            </a:r>
            <a:r>
              <a:rPr dirty="0" sz="1000" spc="100">
                <a:latin typeface="Arial"/>
                <a:cs typeface="Arial"/>
              </a:rPr>
              <a:t> </a:t>
            </a:r>
            <a:r>
              <a:rPr dirty="0" sz="1000" spc="25">
                <a:latin typeface="Arial"/>
                <a:cs typeface="Arial"/>
              </a:rPr>
              <a:t>JonOne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>
              <a:latin typeface="Times New Roman"/>
              <a:cs typeface="Times New Roman"/>
            </a:endParaRPr>
          </a:p>
          <a:p>
            <a:pPr marL="3999229" marR="5080">
              <a:lnSpc>
                <a:spcPct val="101400"/>
              </a:lnSpc>
              <a:spcBef>
                <a:spcPts val="5"/>
              </a:spcBef>
            </a:pPr>
            <a:r>
              <a:rPr dirty="0" sz="1800">
                <a:latin typeface="Courier New"/>
                <a:cs typeface="Courier New"/>
              </a:rPr>
              <a:t>A</a:t>
            </a:r>
            <a:r>
              <a:rPr dirty="0" sz="1800" spc="-225">
                <a:latin typeface="Courier New"/>
                <a:cs typeface="Courier New"/>
              </a:rPr>
              <a:t> </a:t>
            </a:r>
            <a:r>
              <a:rPr dirty="0" sz="1600" spc="-5">
                <a:latin typeface="Courier New"/>
                <a:cs typeface="Courier New"/>
              </a:rPr>
              <a:t>l'intérieur,  il </a:t>
            </a:r>
            <a:r>
              <a:rPr dirty="0" sz="1600">
                <a:latin typeface="Courier New"/>
                <a:cs typeface="Courier New"/>
              </a:rPr>
              <a:t>y a</a:t>
            </a:r>
            <a:r>
              <a:rPr dirty="0" sz="1600" spc="-100">
                <a:latin typeface="Courier New"/>
                <a:cs typeface="Courier New"/>
              </a:rPr>
              <a:t> </a:t>
            </a:r>
            <a:r>
              <a:rPr dirty="0" sz="160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Times New Roman"/>
              <a:cs typeface="Times New Roman"/>
            </a:endParaRPr>
          </a:p>
          <a:p>
            <a:pPr marL="3855720" marR="590550">
              <a:lnSpc>
                <a:spcPts val="1580"/>
              </a:lnSpc>
            </a:pPr>
            <a:r>
              <a:rPr dirty="0" sz="1400" spc="-5">
                <a:latin typeface="Courier New"/>
                <a:cs typeface="Courier New"/>
              </a:rPr>
              <a:t>Une craie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et  un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pochoir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08900" y="3616451"/>
            <a:ext cx="1625600" cy="622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80"/>
              </a:lnSpc>
            </a:pPr>
            <a:r>
              <a:rPr dirty="0" sz="1400" spc="-5">
                <a:latin typeface="Courier New"/>
                <a:cs typeface="Courier New"/>
              </a:rPr>
              <a:t>Un porte-vue  pour mes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images  d'oeuvres</a:t>
            </a:r>
            <a:r>
              <a:rPr dirty="0" sz="1400" spc="-95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d'art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1290" y="5647435"/>
            <a:ext cx="1305560" cy="4235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590"/>
              </a:lnSpc>
            </a:pPr>
            <a:r>
              <a:rPr dirty="0" sz="1400" spc="-5">
                <a:latin typeface="Courier New"/>
                <a:cs typeface="Courier New"/>
              </a:rPr>
              <a:t>Un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catalogue  de</a:t>
            </a:r>
            <a:r>
              <a:rPr dirty="0" sz="1400" spc="-100">
                <a:latin typeface="Courier New"/>
                <a:cs typeface="Courier New"/>
              </a:rPr>
              <a:t> </a:t>
            </a:r>
            <a:r>
              <a:rPr dirty="0" sz="1400" spc="-5">
                <a:latin typeface="Courier New"/>
                <a:cs typeface="Courier New"/>
              </a:rPr>
              <a:t>consignes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72019" y="2302510"/>
            <a:ext cx="1079500" cy="5765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468359" y="1554480"/>
            <a:ext cx="1036320" cy="11087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05269" y="3291840"/>
            <a:ext cx="1026159" cy="14592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85509" y="4968240"/>
            <a:ext cx="1718310" cy="2171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85509" y="4968240"/>
            <a:ext cx="1718310" cy="2171700"/>
          </a:xfrm>
          <a:custGeom>
            <a:avLst/>
            <a:gdLst/>
            <a:ahLst/>
            <a:cxnLst/>
            <a:rect l="l" t="t" r="r" b="b"/>
            <a:pathLst>
              <a:path w="1718309" h="2171700">
                <a:moveTo>
                  <a:pt x="0" y="0"/>
                </a:moveTo>
                <a:lnTo>
                  <a:pt x="1718310" y="0"/>
                </a:lnTo>
                <a:lnTo>
                  <a:pt x="1718310" y="2171700"/>
                </a:lnTo>
                <a:lnTo>
                  <a:pt x="0" y="21717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2016-10-06T12:44:58Z</dcterms:created>
  <dcterms:modified xsi:type="dcterms:W3CDTF">2016-10-06T12:44:58Z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2016-10-06T00:00:00Z</vt:filetime>
  </property>
  <property fmtid="{D5CDD505-2E9C-101B-9397-08002B2CF9AE}" pid="3" name="Creator">
    <vt:lpwstr>Impress</vt:lpwstr>
  </property>
  <property fmtid="{D5CDD505-2E9C-101B-9397-08002B2CF9AE}" pid="4" name="LastSaved">
    <vt:filetime>2016-10-06T00:00:00Z</vt:filetime>
  </property>
</Properties>
</file>