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576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69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2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70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48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18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39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48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72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68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64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0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82E7-6DF7-7049-853B-297CED9EE224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09B9-6256-9D46-9F5C-D8687BB887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11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12799" y="575145"/>
            <a:ext cx="49784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alinga" charset="0"/>
                <a:ea typeface="Kalinga" charset="0"/>
                <a:cs typeface="Kalinga" charset="0"/>
              </a:rPr>
              <a:t>Maman,</a:t>
            </a:r>
          </a:p>
          <a:p>
            <a:r>
              <a:rPr lang="fr-FR" dirty="0" smtClean="0">
                <a:latin typeface="Kalinga" charset="0"/>
                <a:ea typeface="Kalinga" charset="0"/>
                <a:cs typeface="Kalinga" charset="0"/>
              </a:rPr>
              <a:t>Dans notre livre, cette semaine, le petit garçon garde le m de maman pour ne pas se sentir seul et penser à sa maman à l’école.</a:t>
            </a:r>
          </a:p>
          <a:p>
            <a:r>
              <a:rPr lang="fr-FR" dirty="0" smtClean="0">
                <a:latin typeface="Kalinga" charset="0"/>
                <a:ea typeface="Kalinga" charset="0"/>
                <a:cs typeface="Kalinga" charset="0"/>
              </a:rPr>
              <a:t>Voici ton m de maman.</a:t>
            </a:r>
          </a:p>
          <a:p>
            <a:r>
              <a:rPr lang="fr-FR" dirty="0" smtClean="0">
                <a:latin typeface="Kalinga" charset="0"/>
                <a:ea typeface="Kalinga" charset="0"/>
                <a:cs typeface="Kalinga" charset="0"/>
              </a:rPr>
              <a:t>Est-ce que tu peux le décorer et me le donner pour que je l’ai dans mon sac d’explorateur à l’école dés demain ?</a:t>
            </a:r>
          </a:p>
          <a:p>
            <a:r>
              <a:rPr lang="fr-FR" dirty="0" smtClean="0">
                <a:latin typeface="Kalinga" charset="0"/>
                <a:ea typeface="Kalinga" charset="0"/>
                <a:cs typeface="Kalinga" charset="0"/>
              </a:rPr>
              <a:t>Merci Maman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Coeur 2"/>
          <p:cNvSpPr/>
          <p:nvPr/>
        </p:nvSpPr>
        <p:spPr>
          <a:xfrm>
            <a:off x="2650065" y="3522134"/>
            <a:ext cx="1303867" cy="93133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433733" y="711200"/>
            <a:ext cx="4182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Petit mot à distribuer aux mamans</a:t>
            </a:r>
          </a:p>
          <a:p>
            <a:r>
              <a:rPr lang="fr-FR" dirty="0" smtClean="0"/>
              <a:t>Pages suivantes: faire le choix d’un m et l’imprimer sur du papier type bristol ( solide)</a:t>
            </a:r>
          </a:p>
          <a:p>
            <a:r>
              <a:rPr lang="fr-FR" dirty="0" smtClean="0"/>
              <a:t>Ne le découper </a:t>
            </a:r>
            <a:r>
              <a:rPr lang="fr-FR" smtClean="0"/>
              <a:t>que lorsqu’il aura été décoré par la maman.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63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098800" y="-3048001"/>
            <a:ext cx="10701867" cy="8812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5000" baseline="-25000" dirty="0" smtClean="0">
                <a:latin typeface="KG Havent Slept in Two Days" charset="0"/>
                <a:ea typeface="KG Havent Slept in Two Days" charset="0"/>
                <a:cs typeface="KG Havent Slept in Two Days" charset="0"/>
              </a:rPr>
              <a:t>m</a:t>
            </a:r>
            <a:endParaRPr lang="fr-FR" sz="85000" baseline="-25000" dirty="0">
              <a:latin typeface="KG Havent Slept in Two Days" charset="0"/>
              <a:ea typeface="KG Havent Slept in Two Days" charset="0"/>
              <a:cs typeface="KG Havent Slept in Two Day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2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02933" y="-1405466"/>
            <a:ext cx="8144933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0" dirty="0" smtClean="0">
                <a:latin typeface="KG Already Home" charset="0"/>
                <a:ea typeface="KG Already Home" charset="0"/>
                <a:cs typeface="KG Already Home" charset="0"/>
              </a:rPr>
              <a:t>m</a:t>
            </a:r>
            <a:endParaRPr lang="fr-FR" sz="60000" dirty="0">
              <a:latin typeface="KG Already Home" charset="0"/>
              <a:ea typeface="KG Already Home" charset="0"/>
              <a:cs typeface="KG Already Hom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28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94001" y="-1913467"/>
            <a:ext cx="7349067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00" dirty="0" smtClean="0">
                <a:latin typeface="KG Blocked Off" charset="0"/>
                <a:ea typeface="KG Blocked Off" charset="0"/>
                <a:cs typeface="KG Blocked Off" charset="0"/>
              </a:rPr>
              <a:t>m</a:t>
            </a:r>
            <a:endParaRPr lang="fr-FR" sz="70000" dirty="0">
              <a:latin typeface="KG Blocked Off" charset="0"/>
              <a:ea typeface="KG Blocked Off" charset="0"/>
              <a:cs typeface="KG Blocked Of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586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25977</TotalTime>
  <Words>101</Words>
  <Application>Microsoft Macintosh PowerPoint</Application>
  <PresentationFormat>Grand écran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Calibri</vt:lpstr>
      <vt:lpstr>Calibri Light</vt:lpstr>
      <vt:lpstr>Kalinga</vt:lpstr>
      <vt:lpstr>KG Already Home</vt:lpstr>
      <vt:lpstr>KG Blocked Off</vt:lpstr>
      <vt:lpstr>KG Havent Slept in Two Days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léger</dc:creator>
  <cp:lastModifiedBy>isabelle léger</cp:lastModifiedBy>
  <cp:revision>5</cp:revision>
  <cp:lastPrinted>2016-06-30T14:20:24Z</cp:lastPrinted>
  <dcterms:created xsi:type="dcterms:W3CDTF">2016-06-30T13:53:39Z</dcterms:created>
  <dcterms:modified xsi:type="dcterms:W3CDTF">2016-07-18T14:51:04Z</dcterms:modified>
</cp:coreProperties>
</file>