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7A7"/>
    <a:srgbClr val="EFC6AE"/>
    <a:srgbClr val="ECD39F"/>
    <a:srgbClr val="EEC6A5"/>
    <a:srgbClr val="EEC4A3"/>
    <a:srgbClr val="F0D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50"/>
    <p:restoredTop sz="94576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30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90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61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63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9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51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3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2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34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86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9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7FC2-46B0-3F4D-A3A7-0491B1614C87}" type="datetimeFigureOut">
              <a:rPr lang="fr-FR" smtClean="0"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1D97-1C28-C84A-ADED-8149F13835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84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912" y="0"/>
            <a:ext cx="68237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9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0"/>
            <a:ext cx="682376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Connecteur droit 6"/>
          <p:cNvCxnSpPr>
            <a:stCxn id="5" idx="0"/>
            <a:endCxn id="5" idx="2"/>
          </p:cNvCxnSpPr>
          <p:nvPr/>
        </p:nvCxnSpPr>
        <p:spPr>
          <a:xfrm>
            <a:off x="6091584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5" idx="1"/>
            <a:endCxn id="5" idx="3"/>
          </p:cNvCxnSpPr>
          <p:nvPr/>
        </p:nvCxnSpPr>
        <p:spPr>
          <a:xfrm>
            <a:off x="2679700" y="3429000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7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0"/>
            <a:ext cx="682376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Connecteur droit 4"/>
          <p:cNvCxnSpPr/>
          <p:nvPr/>
        </p:nvCxnSpPr>
        <p:spPr>
          <a:xfrm>
            <a:off x="6091584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79700" y="2192866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679700" y="4224866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0"/>
            <a:ext cx="682376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Connecteur droit 5"/>
          <p:cNvCxnSpPr/>
          <p:nvPr/>
        </p:nvCxnSpPr>
        <p:spPr>
          <a:xfrm>
            <a:off x="6091584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679700" y="1498599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679700" y="2887133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679700" y="4190999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79700" y="5579533"/>
            <a:ext cx="682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071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0</Words>
  <Application>Microsoft Macintosh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isabelle léger</cp:lastModifiedBy>
  <cp:revision>6</cp:revision>
  <cp:lastPrinted>2016-05-02T13:22:12Z</cp:lastPrinted>
  <dcterms:created xsi:type="dcterms:W3CDTF">2016-05-02T10:02:26Z</dcterms:created>
  <dcterms:modified xsi:type="dcterms:W3CDTF">2016-05-02T13:22:18Z</dcterms:modified>
</cp:coreProperties>
</file>