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6"/>
    <p:restoredTop sz="94576"/>
  </p:normalViewPr>
  <p:slideViewPr>
    <p:cSldViewPr snapToGrid="0" snapToObjects="1">
      <p:cViewPr varScale="1">
        <p:scale>
          <a:sx n="81" d="100"/>
          <a:sy n="81" d="100"/>
        </p:scale>
        <p:origin x="20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903A-F357-F942-95E2-83EF65CBCF09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1A63-12C0-894E-ADEE-84DDE99DA3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091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903A-F357-F942-95E2-83EF65CBCF09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1A63-12C0-894E-ADEE-84DDE99DA3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654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903A-F357-F942-95E2-83EF65CBCF09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1A63-12C0-894E-ADEE-84DDE99DA3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859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903A-F357-F942-95E2-83EF65CBCF09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1A63-12C0-894E-ADEE-84DDE99DA3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98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903A-F357-F942-95E2-83EF65CBCF09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1A63-12C0-894E-ADEE-84DDE99DA3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81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903A-F357-F942-95E2-83EF65CBCF09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1A63-12C0-894E-ADEE-84DDE99DA3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873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903A-F357-F942-95E2-83EF65CBCF09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1A63-12C0-894E-ADEE-84DDE99DA3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659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903A-F357-F942-95E2-83EF65CBCF09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1A63-12C0-894E-ADEE-84DDE99DA3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6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903A-F357-F942-95E2-83EF65CBCF09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1A63-12C0-894E-ADEE-84DDE99DA3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4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903A-F357-F942-95E2-83EF65CBCF09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1A63-12C0-894E-ADEE-84DDE99DA3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1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903A-F357-F942-95E2-83EF65CBCF09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1A63-12C0-894E-ADEE-84DDE99DA3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945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2903A-F357-F942-95E2-83EF65CBCF09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01A63-12C0-894E-ADEE-84DDE99DA3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6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1" Type="http://schemas.microsoft.com/office/2007/relationships/hdphoto" Target="../media/hdphoto5.wdp"/><Relationship Id="rId12" Type="http://schemas.openxmlformats.org/officeDocument/2006/relationships/image" Target="../media/image8.jpeg"/><Relationship Id="rId13" Type="http://schemas.microsoft.com/office/2007/relationships/hdphoto" Target="../media/hdphoto6.wdp"/><Relationship Id="rId14" Type="http://schemas.openxmlformats.org/officeDocument/2006/relationships/image" Target="../media/image9.jpeg"/><Relationship Id="rId15" Type="http://schemas.microsoft.com/office/2007/relationships/hdphoto" Target="../media/hdphoto7.wdp"/><Relationship Id="rId16" Type="http://schemas.openxmlformats.org/officeDocument/2006/relationships/image" Target="../media/image10.jpeg"/><Relationship Id="rId17" Type="http://schemas.microsoft.com/office/2007/relationships/hdphoto" Target="../media/hdphoto8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microsoft.com/office/2007/relationships/hdphoto" Target="../media/hdphoto1.wdp"/><Relationship Id="rId4" Type="http://schemas.openxmlformats.org/officeDocument/2006/relationships/image" Target="../media/image4.jpeg"/><Relationship Id="rId5" Type="http://schemas.microsoft.com/office/2007/relationships/hdphoto" Target="../media/hdphoto2.wdp"/><Relationship Id="rId6" Type="http://schemas.openxmlformats.org/officeDocument/2006/relationships/image" Target="../media/image5.jpeg"/><Relationship Id="rId7" Type="http://schemas.microsoft.com/office/2007/relationships/hdphoto" Target="../media/hdphoto3.wdp"/><Relationship Id="rId8" Type="http://schemas.openxmlformats.org/officeDocument/2006/relationships/image" Target="../media/image6.jpeg"/><Relationship Id="rId9" Type="http://schemas.microsoft.com/office/2007/relationships/hdphoto" Target="../media/hdphoto4.wdp"/><Relationship Id="rId10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tiff"/><Relationship Id="rId3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916620" y="425669"/>
            <a:ext cx="6558456" cy="604942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593" y="141888"/>
            <a:ext cx="1022262" cy="802947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 rot="2108295">
            <a:off x="609298" y="828608"/>
            <a:ext cx="1826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Je retrouve les images de chaque livre </a:t>
            </a:r>
            <a:endParaRPr lang="fr-FR" sz="1600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 rot="1494658">
            <a:off x="56521" y="368311"/>
            <a:ext cx="2374232" cy="283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9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51187" y="961696"/>
            <a:ext cx="1886605" cy="2207893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951187" y="4251432"/>
            <a:ext cx="1886605" cy="2207893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773216" y="961696"/>
            <a:ext cx="1886605" cy="2207893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773216" y="4251433"/>
            <a:ext cx="1886605" cy="2207893"/>
          </a:xfrm>
          <a:prstGeom prst="rect">
            <a:avLst/>
          </a:pr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432334" y="961696"/>
            <a:ext cx="2017983" cy="2276778"/>
          </a:xfrm>
          <a:prstGeom prst="rect">
            <a:avLst/>
          </a:prstGeom>
          <a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9222831" y="961696"/>
            <a:ext cx="2017984" cy="2276778"/>
          </a:xfrm>
          <a:prstGeom prst="rect">
            <a:avLst/>
          </a:prstGeom>
          <a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9222831" y="4251432"/>
            <a:ext cx="2017983" cy="2207894"/>
          </a:xfrm>
          <a:prstGeom prst="rect">
            <a:avLst/>
          </a:prstGeom>
          <a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211614" y="4251432"/>
            <a:ext cx="1944413" cy="2207893"/>
          </a:xfrm>
          <a:prstGeom prst="rect">
            <a:avLst/>
          </a:prstGeom>
          <a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183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2916620" y="425669"/>
            <a:ext cx="6558456" cy="604942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182" y="156561"/>
            <a:ext cx="1095332" cy="86425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 rot="1494658">
            <a:off x="56521" y="368311"/>
            <a:ext cx="2374232" cy="283143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 rot="2108295">
            <a:off x="609298" y="828608"/>
            <a:ext cx="1826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Je retrouve les images de chaque livre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8590790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14</Words>
  <Application>Microsoft Macintosh PowerPoint</Application>
  <PresentationFormat>Grand écran</PresentationFormat>
  <Paragraphs>2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léger</dc:creator>
  <cp:lastModifiedBy>isabelle léger</cp:lastModifiedBy>
  <cp:revision>5</cp:revision>
  <dcterms:created xsi:type="dcterms:W3CDTF">2016-04-14T12:31:33Z</dcterms:created>
  <dcterms:modified xsi:type="dcterms:W3CDTF">2016-04-14T13:31:06Z</dcterms:modified>
</cp:coreProperties>
</file>