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576"/>
  </p:normalViewPr>
  <p:slideViewPr>
    <p:cSldViewPr snapToGrid="0" snapToObjects="1">
      <p:cViewPr varScale="1">
        <p:scale>
          <a:sx n="81" d="100"/>
          <a:sy n="81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36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4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3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34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2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9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62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5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8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BF4C-080C-AF4C-A073-126365E02894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00DA-E08E-E840-8BE4-7B2F5DD8B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5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6" Type="http://schemas.openxmlformats.org/officeDocument/2006/relationships/image" Target="../media/image3.jpeg"/><Relationship Id="rId7" Type="http://schemas.microsoft.com/office/2007/relationships/hdphoto" Target="../media/hdphoto3.wdp"/><Relationship Id="rId8" Type="http://schemas.openxmlformats.org/officeDocument/2006/relationships/image" Target="../media/image4.jpeg"/><Relationship Id="rId9" Type="http://schemas.microsoft.com/office/2007/relationships/hdphoto" Target="../media/hdphoto4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2.jpeg"/><Relationship Id="rId5" Type="http://schemas.microsoft.com/office/2007/relationships/hdphoto" Target="../media/hdphoto6.wdp"/><Relationship Id="rId6" Type="http://schemas.openxmlformats.org/officeDocument/2006/relationships/image" Target="../media/image3.jpeg"/><Relationship Id="rId7" Type="http://schemas.microsoft.com/office/2007/relationships/hdphoto" Target="../media/hdphoto7.wdp"/><Relationship Id="rId8" Type="http://schemas.openxmlformats.org/officeDocument/2006/relationships/image" Target="../media/image4.jpeg"/><Relationship Id="rId9" Type="http://schemas.microsoft.com/office/2007/relationships/hdphoto" Target="../media/hdphoto8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4" Type="http://schemas.openxmlformats.org/officeDocument/2006/relationships/image" Target="../media/image2.jpeg"/><Relationship Id="rId5" Type="http://schemas.microsoft.com/office/2007/relationships/hdphoto" Target="../media/hdphoto10.wdp"/><Relationship Id="rId6" Type="http://schemas.openxmlformats.org/officeDocument/2006/relationships/image" Target="../media/image4.jpeg"/><Relationship Id="rId7" Type="http://schemas.microsoft.com/office/2007/relationships/hdphoto" Target="../media/hdphoto8.wdp"/><Relationship Id="rId8" Type="http://schemas.openxmlformats.org/officeDocument/2006/relationships/image" Target="../media/image1.jpeg"/><Relationship Id="rId9" Type="http://schemas.microsoft.com/office/2007/relationships/hdphoto" Target="../media/hdphoto11.wdp"/><Relationship Id="rId10" Type="http://schemas.openxmlformats.org/officeDocument/2006/relationships/image" Target="../media/image5.jpeg"/><Relationship Id="rId11" Type="http://schemas.microsoft.com/office/2007/relationships/hdphoto" Target="../media/hdphoto12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saturation sat="0"/>
                    </a14:imgEffect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2" y="2720605"/>
            <a:ext cx="1968063" cy="25540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3674"/>
                    </a14:imgEffect>
                    <a14:imgEffect>
                      <a14:saturation sat="0"/>
                    </a14:imgEffect>
                    <a14:imgEffect>
                      <a14:brightnessContrast bright="21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37" y="3004469"/>
            <a:ext cx="2343807" cy="21379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275" y="3004469"/>
            <a:ext cx="2588632" cy="21379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168" y="2949293"/>
            <a:ext cx="2669389" cy="2193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346302" y="551793"/>
            <a:ext cx="36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haroni" charset="0"/>
                <a:ea typeface="Aharoni" charset="0"/>
                <a:cs typeface="Aharoni" charset="0"/>
              </a:rPr>
              <a:t>Je raconte</a:t>
            </a:r>
            <a:endParaRPr lang="fr-FR" sz="2800" dirty="0">
              <a:latin typeface="Aharoni" charset="0"/>
              <a:ea typeface="Aharoni" charset="0"/>
              <a:cs typeface="Aharoni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440489" y="4288221"/>
            <a:ext cx="433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434286" y="4267201"/>
            <a:ext cx="433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678378" y="4288221"/>
            <a:ext cx="433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saturation sat="0"/>
                    </a14:imgEffect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964" y="671087"/>
            <a:ext cx="1968063" cy="25540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3674"/>
                    </a14:imgEffect>
                    <a14:imgEffect>
                      <a14:saturation sat="0"/>
                    </a14:imgEffect>
                    <a14:imgEffect>
                      <a14:brightnessContrast bright="21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741" y="1948130"/>
            <a:ext cx="2343807" cy="21379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585" y="529283"/>
            <a:ext cx="2588632" cy="21379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68" y="3963076"/>
            <a:ext cx="2669389" cy="2193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6513068" y="5293851"/>
            <a:ext cx="194155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 smtClean="0">
              <a:latin typeface="Aharoni" charset="0"/>
              <a:ea typeface="Aharoni" charset="0"/>
              <a:cs typeface="Aharoni" charset="0"/>
            </a:endParaRPr>
          </a:p>
          <a:p>
            <a:r>
              <a:rPr lang="fr-FR" sz="2800" dirty="0" smtClean="0">
                <a:latin typeface="Aharoni" charset="0"/>
                <a:ea typeface="Aharoni" charset="0"/>
                <a:cs typeface="Aharoni" charset="0"/>
              </a:rPr>
              <a:t>Je raconte</a:t>
            </a:r>
            <a:endParaRPr lang="fr-FR" sz="2800" dirty="0">
              <a:latin typeface="Aharoni" charset="0"/>
              <a:ea typeface="Aharoni" charset="0"/>
              <a:cs typeface="Aharon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8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530" y="501134"/>
            <a:ext cx="6240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Aharoni" charset="0"/>
                <a:ea typeface="Aharoni" charset="0"/>
                <a:cs typeface="Aharoni" charset="0"/>
              </a:rPr>
              <a:t>J’ordonne les images pour raconter</a:t>
            </a:r>
            <a:endParaRPr lang="fr-FR" sz="2800" dirty="0">
              <a:latin typeface="Aharoni" charset="0"/>
              <a:ea typeface="Aharoni" charset="0"/>
              <a:cs typeface="Aharoni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0068"/>
            <a:ext cx="2588632" cy="2137932"/>
          </a:xfrm>
          <a:prstGeom prst="rect">
            <a:avLst/>
          </a:prstGeom>
          <a:ln>
            <a:noFill/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3674"/>
                    </a14:imgEffect>
                    <a14:imgEffect>
                      <a14:saturation sat="0"/>
                    </a14:imgEffect>
                    <a14:imgEffect>
                      <a14:brightnessContrast bright="21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632" y="4720068"/>
            <a:ext cx="2343807" cy="2137932"/>
          </a:xfrm>
          <a:prstGeom prst="rect">
            <a:avLst/>
          </a:prstGeom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439" y="4664892"/>
            <a:ext cx="2669389" cy="2193108"/>
          </a:xfrm>
          <a:prstGeom prst="rect">
            <a:avLst/>
          </a:prstGeom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-43000"/>
                    </a14:imgEffect>
                    <a14:imgEffect>
                      <a14:saturation sat="0"/>
                    </a14:imgEffect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28" y="4303914"/>
            <a:ext cx="1968063" cy="2554086"/>
          </a:xfrm>
          <a:prstGeom prst="rect">
            <a:avLst/>
          </a:prstGeom>
          <a:ln>
            <a:noFill/>
          </a:ln>
        </p:spPr>
      </p:pic>
      <p:cxnSp>
        <p:nvCxnSpPr>
          <p:cNvPr id="8" name="Connecteur droit 7"/>
          <p:cNvCxnSpPr/>
          <p:nvPr/>
        </p:nvCxnSpPr>
        <p:spPr>
          <a:xfrm>
            <a:off x="0" y="4272311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588632" y="4303914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930271" y="4272311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583894" y="4303914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569891" y="4303914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560839" y="1416934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186258" y="1416934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761053" y="1416934"/>
            <a:ext cx="0" cy="2554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2869" y="1371289"/>
            <a:ext cx="10436772" cy="25997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a droite 22"/>
          <p:cNvSpPr/>
          <p:nvPr/>
        </p:nvSpPr>
        <p:spPr>
          <a:xfrm>
            <a:off x="173421" y="2443655"/>
            <a:ext cx="599089" cy="3468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-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9400" y="3993685"/>
            <a:ext cx="1303765" cy="72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578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</Words>
  <Application>Microsoft Macintosh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Aharoni</vt:lpstr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isabelle léger</cp:lastModifiedBy>
  <cp:revision>3</cp:revision>
  <dcterms:created xsi:type="dcterms:W3CDTF">2016-04-14T08:28:19Z</dcterms:created>
  <dcterms:modified xsi:type="dcterms:W3CDTF">2016-04-14T12:23:18Z</dcterms:modified>
</cp:coreProperties>
</file>