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1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4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4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0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D49B-4910-A645-9AF8-B5419A0B5595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5954-3681-6A4C-A298-3B1B7AB41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301" y="2291978"/>
            <a:ext cx="815797" cy="11530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478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7592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0706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382000" y="2184400"/>
            <a:ext cx="2311400" cy="231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47395" y="6305034"/>
            <a:ext cx="11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Élève trois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563905" y="234434"/>
            <a:ext cx="301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mtClean="0"/>
              <a:t>Cartes à découper et à ranger 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05" y="2730500"/>
            <a:ext cx="815797" cy="11530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06" y="2763557"/>
            <a:ext cx="815797" cy="115308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03" y="2763557"/>
            <a:ext cx="815797" cy="115308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905" y="2362200"/>
            <a:ext cx="815797" cy="115308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905" y="2359585"/>
            <a:ext cx="815797" cy="11530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98" y="3307042"/>
            <a:ext cx="815797" cy="115308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476" y="2302251"/>
            <a:ext cx="815797" cy="115308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925" y="3268386"/>
            <a:ext cx="815797" cy="115308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02" y="3305550"/>
            <a:ext cx="815797" cy="11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790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Macintosh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isabelle léger</cp:lastModifiedBy>
  <cp:revision>4</cp:revision>
  <dcterms:created xsi:type="dcterms:W3CDTF">2016-01-27T23:33:11Z</dcterms:created>
  <dcterms:modified xsi:type="dcterms:W3CDTF">2016-01-27T23:39:47Z</dcterms:modified>
</cp:coreProperties>
</file>