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76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27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4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21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44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8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46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1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0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8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478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7592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0706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3820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36295" y="6203434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Élève quatre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563905" y="297934"/>
            <a:ext cx="301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mtClean="0"/>
              <a:t>Cartes à découper et à ranger 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0" y="2552700"/>
            <a:ext cx="1358900" cy="13589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233" y="2552700"/>
            <a:ext cx="1329218" cy="142890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596" y="2774737"/>
            <a:ext cx="1887688" cy="113072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757" y="2459084"/>
            <a:ext cx="1811816" cy="16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0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790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Macintosh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isabelle léger</cp:lastModifiedBy>
  <cp:revision>3</cp:revision>
  <dcterms:created xsi:type="dcterms:W3CDTF">2016-01-27T23:33:11Z</dcterms:created>
  <dcterms:modified xsi:type="dcterms:W3CDTF">2016-01-27T23:36:30Z</dcterms:modified>
</cp:coreProperties>
</file>