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59" r:id="rId4"/>
    <p:sldId id="261" r:id="rId5"/>
    <p:sldId id="256" r:id="rId6"/>
    <p:sldId id="257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416" autoAdjust="0"/>
  </p:normalViewPr>
  <p:slideViewPr>
    <p:cSldViewPr>
      <p:cViewPr varScale="1">
        <p:scale>
          <a:sx n="93" d="100"/>
          <a:sy n="93" d="100"/>
        </p:scale>
        <p:origin x="-1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3076A-7B47-4C90-B877-79EA7B87701B}" type="datetimeFigureOut">
              <a:rPr lang="el-GR" smtClean="0"/>
              <a:pPr/>
              <a:t>12/10/2016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40A41-5137-4CF6-8EE7-99D5F0F5614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0A41-5137-4CF6-8EE7-99D5F0F5614E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0A41-5137-4CF6-8EE7-99D5F0F5614E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0E83-9315-40D9-AFD5-104E727C43CC}" type="datetimeFigureOut">
              <a:rPr lang="el-GR" smtClean="0"/>
              <a:pPr/>
              <a:t>12/10/2016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8574-D87D-4D95-BDA8-A5CBF3F401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0E83-9315-40D9-AFD5-104E727C43CC}" type="datetimeFigureOut">
              <a:rPr lang="el-GR" smtClean="0"/>
              <a:pPr/>
              <a:t>12/10/2016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8574-D87D-4D95-BDA8-A5CBF3F401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0E83-9315-40D9-AFD5-104E727C43CC}" type="datetimeFigureOut">
              <a:rPr lang="el-GR" smtClean="0"/>
              <a:pPr/>
              <a:t>12/10/2016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8574-D87D-4D95-BDA8-A5CBF3F401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0E83-9315-40D9-AFD5-104E727C43CC}" type="datetimeFigureOut">
              <a:rPr lang="el-GR" smtClean="0"/>
              <a:pPr/>
              <a:t>12/10/2016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8574-D87D-4D95-BDA8-A5CBF3F401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0E83-9315-40D9-AFD5-104E727C43CC}" type="datetimeFigureOut">
              <a:rPr lang="el-GR" smtClean="0"/>
              <a:pPr/>
              <a:t>12/10/2016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8574-D87D-4D95-BDA8-A5CBF3F401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0E83-9315-40D9-AFD5-104E727C43CC}" type="datetimeFigureOut">
              <a:rPr lang="el-GR" smtClean="0"/>
              <a:pPr/>
              <a:t>12/10/2016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8574-D87D-4D95-BDA8-A5CBF3F401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0E83-9315-40D9-AFD5-104E727C43CC}" type="datetimeFigureOut">
              <a:rPr lang="el-GR" smtClean="0"/>
              <a:pPr/>
              <a:t>12/10/2016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8574-D87D-4D95-BDA8-A5CBF3F401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0E83-9315-40D9-AFD5-104E727C43CC}" type="datetimeFigureOut">
              <a:rPr lang="el-GR" smtClean="0"/>
              <a:pPr/>
              <a:t>12/10/2016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8574-D87D-4D95-BDA8-A5CBF3F401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0E83-9315-40D9-AFD5-104E727C43CC}" type="datetimeFigureOut">
              <a:rPr lang="el-GR" smtClean="0"/>
              <a:pPr/>
              <a:t>12/10/2016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8574-D87D-4D95-BDA8-A5CBF3F401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0E83-9315-40D9-AFD5-104E727C43CC}" type="datetimeFigureOut">
              <a:rPr lang="el-GR" smtClean="0"/>
              <a:pPr/>
              <a:t>12/10/2016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8574-D87D-4D95-BDA8-A5CBF3F401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0E83-9315-40D9-AFD5-104E727C43CC}" type="datetimeFigureOut">
              <a:rPr lang="el-GR" smtClean="0"/>
              <a:pPr/>
              <a:t>12/10/2016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8574-D87D-4D95-BDA8-A5CBF3F401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50E83-9315-40D9-AFD5-104E727C43CC}" type="datetimeFigureOut">
              <a:rPr lang="el-GR" smtClean="0"/>
              <a:pPr/>
              <a:t>12/10/2016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28574-D87D-4D95-BDA8-A5CBF3F4011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2143116"/>
            <a:ext cx="8929718" cy="3929090"/>
          </a:xfrm>
        </p:spPr>
        <p:txBody>
          <a:bodyPr/>
          <a:lstStyle/>
          <a:p>
            <a:pPr algn="ctr">
              <a:buNone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This is my personal job for an Erasmus +  project.</a:t>
            </a:r>
          </a:p>
          <a:p>
            <a:pPr algn="ctr">
              <a:buNone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More specifically</a:t>
            </a:r>
            <a:r>
              <a:rPr lang="el-GR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i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it is about a house transformation , from a warehouse to a neoclassical</a:t>
            </a:r>
            <a:r>
              <a:rPr lang="el-GR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The following project includes pictures with a small description!</a:t>
            </a:r>
          </a:p>
          <a:p>
            <a:endParaRPr lang="el-GR" dirty="0"/>
          </a:p>
        </p:txBody>
      </p:sp>
      <p:pic>
        <p:nvPicPr>
          <p:cNvPr id="5122" name="Picture 2" descr="http://www.dmu.ac.uk/webimages/DMU-students/Erasmus/Erasmus-inter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52"/>
            <a:ext cx="6357982" cy="1714512"/>
          </a:xfrm>
          <a:prstGeom prst="rect">
            <a:avLst/>
          </a:prstGeom>
          <a:noFill/>
        </p:spPr>
      </p:pic>
      <p:sp>
        <p:nvSpPr>
          <p:cNvPr id="6" name="5 - Αστέρι 5 ακτινών"/>
          <p:cNvSpPr/>
          <p:nvPr/>
        </p:nvSpPr>
        <p:spPr>
          <a:xfrm>
            <a:off x="6143636" y="4286256"/>
            <a:ext cx="428628" cy="3571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/>
          <a:lstStyle/>
          <a:p>
            <a:r>
              <a:rPr lang="en-US" b="1" i="1" u="sng" dirty="0">
                <a:solidFill>
                  <a:schemeClr val="bg2">
                    <a:lumMod val="50000"/>
                  </a:schemeClr>
                </a:solidFill>
              </a:rPr>
              <a:t>B</a:t>
            </a:r>
            <a:r>
              <a:rPr lang="en-US" b="1" i="1" u="sng" dirty="0" smtClean="0">
                <a:solidFill>
                  <a:schemeClr val="bg2">
                    <a:lumMod val="50000"/>
                  </a:schemeClr>
                </a:solidFill>
              </a:rPr>
              <a:t>efore…</a:t>
            </a:r>
            <a:endParaRPr lang="el-GR" b="1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571612"/>
            <a:ext cx="3428992" cy="464347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house before was a warehouse. It is located at Lechonia (near the sea) .  As we can see at this picture </a:t>
            </a:r>
            <a:r>
              <a:rPr lang="el-G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construction is made from concrete  bricks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714488"/>
            <a:ext cx="5643570" cy="39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928694"/>
          </a:xfrm>
        </p:spPr>
        <p:txBody>
          <a:bodyPr/>
          <a:lstStyle/>
          <a:p>
            <a:r>
              <a:rPr lang="en-US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front side</a:t>
            </a:r>
            <a:endParaRPr lang="el-GR" b="1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786322"/>
            <a:ext cx="8543956" cy="185738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As it seems from the front side of the house , there is not roof . This fact</a:t>
            </a:r>
            <a:r>
              <a:rPr lang="el-GR" b="1" dirty="0" smtClean="0"/>
              <a:t> </a:t>
            </a:r>
            <a:r>
              <a:rPr lang="en-US" b="1" dirty="0" smtClean="0"/>
              <a:t>should change ,  because the warehouse cannot consort with the rest of the region .</a:t>
            </a:r>
            <a:endParaRPr lang="el-GR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42984"/>
            <a:ext cx="5953127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The architecture </a:t>
            </a:r>
            <a:endParaRPr lang="el-GR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0" y="1500174"/>
            <a:ext cx="4357718" cy="535782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i="1" dirty="0" smtClean="0"/>
              <a:t>Generally , the architecture of this house does not go with the rest . Lechonia follows the traditional Pelion architecture . The</a:t>
            </a:r>
            <a:r>
              <a:rPr lang="el-GR" i="1" dirty="0" smtClean="0"/>
              <a:t> </a:t>
            </a:r>
            <a:r>
              <a:rPr lang="en-US" i="1" dirty="0" smtClean="0"/>
              <a:t>Pelion’s mansions have unique and</a:t>
            </a:r>
            <a:r>
              <a:rPr lang="el-GR" i="1" dirty="0" smtClean="0"/>
              <a:t> </a:t>
            </a:r>
            <a:r>
              <a:rPr lang="en-US" i="1" dirty="0" smtClean="0"/>
              <a:t>natively characteristics . For instance , wooden windows , roof made of tiles and the characteristic design </a:t>
            </a:r>
            <a:r>
              <a:rPr lang="el-GR" i="1" dirty="0" smtClean="0"/>
              <a:t>( </a:t>
            </a:r>
            <a:r>
              <a:rPr lang="en-US" i="1" dirty="0" smtClean="0"/>
              <a:t>above windows and the main door).</a:t>
            </a:r>
            <a:endParaRPr lang="el-GR" i="1" dirty="0"/>
          </a:p>
        </p:txBody>
      </p:sp>
      <p:pic>
        <p:nvPicPr>
          <p:cNvPr id="21506" name="Picture 2" descr="http://www.visit-pilio.gr/wp-content/uploads/2008/11/arxontiko-stafilopa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429124" cy="3321843"/>
          </a:xfrm>
          <a:prstGeom prst="rect">
            <a:avLst/>
          </a:prstGeom>
          <a:noFill/>
        </p:spPr>
      </p:pic>
      <p:pic>
        <p:nvPicPr>
          <p:cNvPr id="21508" name="Picture 4" descr="Αποτέλεσμα εικόνας για παραδοσιακα αρχοντικα  πηλιο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643446"/>
            <a:ext cx="2857520" cy="1961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470025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After…</a:t>
            </a:r>
            <a:endParaRPr lang="el-GR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2786050" cy="5072098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The new construction created from original materials , like wood</a:t>
            </a:r>
            <a:r>
              <a:rPr lang="el-GR" b="1" i="1" dirty="0" smtClean="0">
                <a:solidFill>
                  <a:schemeClr val="tx2">
                    <a:lumMod val="75000"/>
                  </a:schemeClr>
                </a:solidFill>
              </a:rPr>
              <a:t> ,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 tiles and stones . As we can see the only thing which remains is the feeders electricity.</a:t>
            </a:r>
            <a:endParaRPr lang="el-GR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285992"/>
            <a:ext cx="621507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The other side…</a:t>
            </a:r>
            <a:endParaRPr lang="el-GR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675758" cy="488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201</Words>
  <Application>Microsoft Office PowerPoint</Application>
  <PresentationFormat>Προβολή στην οθόνη (4:3)</PresentationFormat>
  <Paragraphs>13</Paragraphs>
  <Slides>6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Διαφάνεια 1</vt:lpstr>
      <vt:lpstr>Before…</vt:lpstr>
      <vt:lpstr>The front side</vt:lpstr>
      <vt:lpstr>The architecture </vt:lpstr>
      <vt:lpstr>After…</vt:lpstr>
      <vt:lpstr>The other side…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ΑΝΤΩΝΗΣ</dc:creator>
  <cp:lastModifiedBy>myschoolgym</cp:lastModifiedBy>
  <cp:revision>11</cp:revision>
  <dcterms:created xsi:type="dcterms:W3CDTF">2016-06-05T15:44:33Z</dcterms:created>
  <dcterms:modified xsi:type="dcterms:W3CDTF">2016-10-12T15:17:14Z</dcterms:modified>
</cp:coreProperties>
</file>