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DM Sans" pitchFamily="2" charset="0"/>
      <p:regular r:id="rId27"/>
      <p:bold r:id="rId28"/>
      <p:italic r:id="rId29"/>
      <p:boldItalic r:id="rId30"/>
    </p:embeddedFont>
    <p:embeddedFont>
      <p:font typeface="DM Sans Bold" pitchFamily="2" charset="0"/>
      <p:regular r:id="rId31"/>
      <p:bold r:id="rId32"/>
    </p:embeddedFont>
    <p:embeddedFont>
      <p:font typeface="Open Sauce" panose="020B0604020202020204" charset="0"/>
      <p:regular r:id="rId33"/>
    </p:embeddedFont>
    <p:embeddedFont>
      <p:font typeface="Oswald Bold" panose="00000800000000000000" pitchFamily="2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1345" autoAdjust="0"/>
  </p:normalViewPr>
  <p:slideViewPr>
    <p:cSldViewPr>
      <p:cViewPr>
        <p:scale>
          <a:sx n="50" d="100"/>
          <a:sy n="50" d="100"/>
        </p:scale>
        <p:origin x="172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0ED1A-489B-43CD-8D19-57D8E11B0332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006E-1888-469F-B80E-F901E977A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30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Consignes, avec Powerpoint de séance et distribution du document guide du Forum, 15min</a:t>
            </a:r>
            <a:br>
              <a:rPr lang="fr-FR" dirty="0"/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Connexion PC,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Elyco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Parcouréo</a:t>
            </a:r>
            <a:r>
              <a:rPr lang="fr-F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5min</a:t>
            </a:r>
            <a:br>
              <a:rPr lang="fr-FR" dirty="0"/>
            </a:br>
            <a:r>
              <a:rPr lang="fr-F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Travail d’exploration,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25min</a:t>
            </a:r>
            <a:br>
              <a:rPr lang="fr-FR"/>
            </a:br>
            <a:r>
              <a:rPr lang="fr-F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Débrief,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5min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006E-1888-469F-B80E-F901E977AD8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34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11.pn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9.png"/><Relationship Id="rId4" Type="http://schemas.openxmlformats.org/officeDocument/2006/relationships/image" Target="../media/image4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1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2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5.pn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268663" y="3412461"/>
            <a:ext cx="11750673" cy="438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0"/>
              </a:lnSpc>
            </a:pPr>
            <a:r>
              <a:rPr lang="en-US" sz="8456" spc="828">
                <a:solidFill>
                  <a:srgbClr val="231F20"/>
                </a:solidFill>
                <a:latin typeface="Oswald Bold"/>
              </a:rPr>
              <a:t>SÉANCE DE PRÉPARATION AU FORUM DU CALEP</a:t>
            </a:r>
          </a:p>
        </p:txBody>
      </p:sp>
      <p:sp>
        <p:nvSpPr>
          <p:cNvPr id="5" name="Freeform 5"/>
          <p:cNvSpPr/>
          <p:nvPr/>
        </p:nvSpPr>
        <p:spPr>
          <a:xfrm>
            <a:off x="4748639" y="812938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5" y="0"/>
                </a:lnTo>
                <a:lnTo>
                  <a:pt x="902263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349676" y="-4990272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5" y="0"/>
                </a:lnTo>
                <a:lnTo>
                  <a:pt x="902263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63961" y="0"/>
            <a:ext cx="12360077" cy="2947403"/>
          </a:xfrm>
          <a:custGeom>
            <a:avLst/>
            <a:gdLst/>
            <a:ahLst/>
            <a:cxnLst/>
            <a:rect l="l" t="t" r="r" b="b"/>
            <a:pathLst>
              <a:path w="12360077" h="2947403">
                <a:moveTo>
                  <a:pt x="0" y="0"/>
                </a:moveTo>
                <a:lnTo>
                  <a:pt x="12360078" y="0"/>
                </a:lnTo>
                <a:lnTo>
                  <a:pt x="12360078" y="2947403"/>
                </a:lnTo>
                <a:lnTo>
                  <a:pt x="0" y="29474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142191" y="4828880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7939608"/>
            <a:ext cx="9610044" cy="1948998"/>
            <a:chOff x="0" y="0"/>
            <a:chExt cx="3682024" cy="7467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82024" cy="746746"/>
            </a:xfrm>
            <a:custGeom>
              <a:avLst/>
              <a:gdLst/>
              <a:ahLst/>
              <a:cxnLst/>
              <a:rect l="l" t="t" r="r" b="b"/>
              <a:pathLst>
                <a:path w="3682024" h="746746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62464" y="8395269"/>
            <a:ext cx="1156649" cy="1173721"/>
          </a:xfrm>
          <a:custGeom>
            <a:avLst/>
            <a:gdLst/>
            <a:ahLst/>
            <a:cxnLst/>
            <a:rect l="l" t="t" r="r" b="b"/>
            <a:pathLst>
              <a:path w="1156649" h="1173721">
                <a:moveTo>
                  <a:pt x="0" y="0"/>
                </a:moveTo>
                <a:lnTo>
                  <a:pt x="1156648" y="0"/>
                </a:lnTo>
                <a:lnTo>
                  <a:pt x="1156648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891699" y="5115785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028700" y="5632208"/>
            <a:ext cx="9610044" cy="1948998"/>
            <a:chOff x="0" y="0"/>
            <a:chExt cx="3682024" cy="7467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82024" cy="746746"/>
            </a:xfrm>
            <a:custGeom>
              <a:avLst/>
              <a:gdLst/>
              <a:ahLst/>
              <a:cxnLst/>
              <a:rect l="l" t="t" r="r" b="b"/>
              <a:pathLst>
                <a:path w="3682024" h="746746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62464" y="6017336"/>
            <a:ext cx="1159455" cy="1178744"/>
          </a:xfrm>
          <a:custGeom>
            <a:avLst/>
            <a:gdLst/>
            <a:ahLst/>
            <a:cxnLst/>
            <a:rect l="l" t="t" r="r" b="b"/>
            <a:pathLst>
              <a:path w="1159455" h="1178744">
                <a:moveTo>
                  <a:pt x="0" y="0"/>
                </a:moveTo>
                <a:lnTo>
                  <a:pt x="1159455" y="0"/>
                </a:lnTo>
                <a:lnTo>
                  <a:pt x="1159455" y="1178743"/>
                </a:lnTo>
                <a:lnTo>
                  <a:pt x="0" y="11787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121702" y="5969711"/>
            <a:ext cx="7132181" cy="1154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Si vous n’avez aucune idée... </a:t>
            </a:r>
          </a:p>
          <a:p>
            <a:pPr>
              <a:lnSpc>
                <a:spcPts val="3050"/>
              </a:lnSpc>
            </a:pPr>
            <a:endParaRPr lang="en-US" sz="2210" spc="216">
              <a:solidFill>
                <a:srgbClr val="231F20"/>
              </a:solidFill>
              <a:latin typeface="DM Sans"/>
            </a:endParaRPr>
          </a:p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Inforizon !</a:t>
            </a:r>
          </a:p>
        </p:txBody>
      </p:sp>
      <p:sp>
        <p:nvSpPr>
          <p:cNvPr id="17" name="Freeform 17"/>
          <p:cNvSpPr/>
          <p:nvPr/>
        </p:nvSpPr>
        <p:spPr>
          <a:xfrm>
            <a:off x="-5241951" y="8856210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7" y="0"/>
                </a:lnTo>
                <a:lnTo>
                  <a:pt x="7616557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21747" y="722429"/>
            <a:ext cx="16644506" cy="4397793"/>
          </a:xfrm>
          <a:custGeom>
            <a:avLst/>
            <a:gdLst/>
            <a:ahLst/>
            <a:cxnLst/>
            <a:rect l="l" t="t" r="r" b="b"/>
            <a:pathLst>
              <a:path w="16644506" h="4397793">
                <a:moveTo>
                  <a:pt x="0" y="0"/>
                </a:moveTo>
                <a:lnTo>
                  <a:pt x="16644506" y="0"/>
                </a:lnTo>
                <a:lnTo>
                  <a:pt x="16644506" y="4397793"/>
                </a:lnTo>
                <a:lnTo>
                  <a:pt x="0" y="43977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9838" b="-12716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399981" y="7169868"/>
            <a:ext cx="7416941" cy="168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ACCUEIL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21702" y="8195244"/>
            <a:ext cx="7132181" cy="1539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Si vous avez une petite idée ou un métier en tête... </a:t>
            </a:r>
          </a:p>
          <a:p>
            <a:pPr>
              <a:lnSpc>
                <a:spcPts val="3050"/>
              </a:lnSpc>
            </a:pPr>
            <a:endParaRPr lang="en-US" sz="2210" spc="216">
              <a:solidFill>
                <a:srgbClr val="231F20"/>
              </a:solidFill>
              <a:latin typeface="DM Sans"/>
            </a:endParaRPr>
          </a:p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spc="216">
                <a:solidFill>
                  <a:srgbClr val="231F20"/>
                </a:solidFill>
                <a:latin typeface="DM Sans"/>
              </a:rPr>
              <a:t>Encyclo-métiers 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66149" y="3386793"/>
            <a:ext cx="16755703" cy="5871507"/>
          </a:xfrm>
          <a:custGeom>
            <a:avLst/>
            <a:gdLst/>
            <a:ahLst/>
            <a:cxnLst/>
            <a:rect l="l" t="t" r="r" b="b"/>
            <a:pathLst>
              <a:path w="16755703" h="5871507">
                <a:moveTo>
                  <a:pt x="0" y="0"/>
                </a:moveTo>
                <a:lnTo>
                  <a:pt x="16755702" y="0"/>
                </a:lnTo>
                <a:lnTo>
                  <a:pt x="16755702" y="5871507"/>
                </a:lnTo>
                <a:lnTo>
                  <a:pt x="0" y="58715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90980" y="1232286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INFORIZON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07472" y="6672678"/>
            <a:ext cx="7673056" cy="7673056"/>
          </a:xfrm>
          <a:custGeom>
            <a:avLst/>
            <a:gdLst/>
            <a:ahLst/>
            <a:cxnLst/>
            <a:rect l="l" t="t" r="r" b="b"/>
            <a:pathLst>
              <a:path w="7673056" h="7673056">
                <a:moveTo>
                  <a:pt x="0" y="0"/>
                </a:moveTo>
                <a:lnTo>
                  <a:pt x="7673056" y="0"/>
                </a:lnTo>
                <a:lnTo>
                  <a:pt x="7673056" y="7673056"/>
                </a:lnTo>
                <a:lnTo>
                  <a:pt x="0" y="7673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24816" y="5501099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8" y="0"/>
                </a:lnTo>
                <a:lnTo>
                  <a:pt x="2238368" y="2238367"/>
                </a:lnTo>
                <a:lnTo>
                  <a:pt x="0" y="2238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63659" y="6071953"/>
            <a:ext cx="960682" cy="1052540"/>
          </a:xfrm>
          <a:custGeom>
            <a:avLst/>
            <a:gdLst/>
            <a:ahLst/>
            <a:cxnLst/>
            <a:rect l="l" t="t" r="r" b="b"/>
            <a:pathLst>
              <a:path w="960682" h="1052540">
                <a:moveTo>
                  <a:pt x="0" y="0"/>
                </a:moveTo>
                <a:lnTo>
                  <a:pt x="960682" y="0"/>
                </a:lnTo>
                <a:lnTo>
                  <a:pt x="960682" y="1052541"/>
                </a:lnTo>
                <a:lnTo>
                  <a:pt x="0" y="10525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39534" y="7377531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10099" y="7377531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94936" y="7891202"/>
            <a:ext cx="1268693" cy="1211025"/>
          </a:xfrm>
          <a:custGeom>
            <a:avLst/>
            <a:gdLst/>
            <a:ahLst/>
            <a:cxnLst/>
            <a:rect l="l" t="t" r="r" b="b"/>
            <a:pathLst>
              <a:path w="1268693" h="1211025">
                <a:moveTo>
                  <a:pt x="0" y="0"/>
                </a:moveTo>
                <a:lnTo>
                  <a:pt x="1268693" y="0"/>
                </a:lnTo>
                <a:lnTo>
                  <a:pt x="1268693" y="1211025"/>
                </a:lnTo>
                <a:lnTo>
                  <a:pt x="0" y="12110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06315" y="7936159"/>
            <a:ext cx="1104804" cy="1121111"/>
          </a:xfrm>
          <a:custGeom>
            <a:avLst/>
            <a:gdLst/>
            <a:ahLst/>
            <a:cxnLst/>
            <a:rect l="l" t="t" r="r" b="b"/>
            <a:pathLst>
              <a:path w="1104804" h="1121111">
                <a:moveTo>
                  <a:pt x="0" y="0"/>
                </a:moveTo>
                <a:lnTo>
                  <a:pt x="1104805" y="0"/>
                </a:lnTo>
                <a:lnTo>
                  <a:pt x="1104805" y="1121111"/>
                </a:lnTo>
                <a:lnTo>
                  <a:pt x="0" y="11211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74426" y="1878505"/>
            <a:ext cx="3474003" cy="3303085"/>
            <a:chOff x="0" y="-349679"/>
            <a:chExt cx="914964" cy="8699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pPr algn="ctr"/>
              <a:r>
                <a:rPr lang="en-US" sz="2800" spc="29" dirty="0">
                  <a:solidFill>
                    <a:srgbClr val="FFFFFF"/>
                  </a:solidFill>
                  <a:latin typeface="DM Sans Bold"/>
                </a:rPr>
                <a:t>Questionnaires</a:t>
              </a:r>
              <a:endParaRPr lang="en-US" spc="29" dirty="0">
                <a:solidFill>
                  <a:srgbClr val="FFFFFF"/>
                </a:solidFill>
                <a:latin typeface="DM Sans Bold"/>
              </a:endParaRPr>
            </a:p>
            <a:p>
              <a:pPr algn="ctr"/>
              <a:endParaRPr lang="fr-FR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7732" y="-349679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 lang="en-US" sz="2981" spc="29" dirty="0">
                <a:solidFill>
                  <a:srgbClr val="FFFFFF"/>
                </a:solidFill>
                <a:latin typeface="DM Sans Bold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0" y="382057"/>
            <a:ext cx="11552977" cy="11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 Bold"/>
              </a:rPr>
              <a:t>INFORIZON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3346" y="4055548"/>
            <a:ext cx="4307900" cy="307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Vous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allez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répondre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à des questions.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Elles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vont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permettre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de classer les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familles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de métiers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en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fonction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de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vos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intérêts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.</a:t>
            </a:r>
          </a:p>
          <a:p>
            <a:pPr algn="ctr">
              <a:lnSpc>
                <a:spcPts val="2774"/>
              </a:lnSpc>
            </a:pPr>
            <a:endParaRPr lang="en-US" sz="2010" spc="197" dirty="0">
              <a:solidFill>
                <a:srgbClr val="231F20"/>
              </a:solidFill>
              <a:latin typeface="DM Sans"/>
            </a:endParaRPr>
          </a:p>
          <a:p>
            <a:pPr marL="0" lvl="0" indent="0" algn="ctr">
              <a:lnSpc>
                <a:spcPts val="2774"/>
              </a:lnSpc>
              <a:spcBef>
                <a:spcPct val="0"/>
              </a:spcBef>
            </a:pP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Restez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spontané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et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dites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simplement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si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vous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êtes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d'accord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ou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pas.</a:t>
            </a:r>
          </a:p>
        </p:txBody>
      </p:sp>
      <p:sp>
        <p:nvSpPr>
          <p:cNvPr id="16" name="Freeform 16"/>
          <p:cNvSpPr/>
          <p:nvPr/>
        </p:nvSpPr>
        <p:spPr>
          <a:xfrm>
            <a:off x="7218805" y="3206190"/>
            <a:ext cx="3474003" cy="647719"/>
          </a:xfrm>
          <a:custGeom>
            <a:avLst/>
            <a:gdLst/>
            <a:ahLst/>
            <a:cxnLst/>
            <a:rect l="l" t="t" r="r" b="b"/>
            <a:pathLst>
              <a:path w="914964" h="170593">
                <a:moveTo>
                  <a:pt x="0" y="0"/>
                </a:moveTo>
                <a:lnTo>
                  <a:pt x="914964" y="0"/>
                </a:lnTo>
                <a:lnTo>
                  <a:pt x="914964" y="170593"/>
                </a:lnTo>
                <a:lnTo>
                  <a:pt x="0" y="170593"/>
                </a:lnTo>
                <a:close/>
              </a:path>
            </a:pathLst>
          </a:custGeom>
          <a:solidFill>
            <a:srgbClr val="1A1A1A"/>
          </a:solidFill>
        </p:spPr>
        <p:txBody>
          <a:bodyPr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DM Sans Bold" panose="020B0604020202020204" charset="0"/>
              </a:rPr>
              <a:t>Préférences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05049" y="4303569"/>
            <a:ext cx="6254887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74"/>
              </a:lnSpc>
              <a:spcBef>
                <a:spcPct val="0"/>
              </a:spcBef>
            </a:pPr>
            <a:r>
              <a:rPr lang="en-US" sz="2010" spc="197" dirty="0">
                <a:solidFill>
                  <a:srgbClr val="231F20"/>
                </a:solidFill>
                <a:latin typeface="DM Sans"/>
              </a:rPr>
              <a:t>Combiner des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préférences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pour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trouver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des métiers</a:t>
            </a:r>
          </a:p>
        </p:txBody>
      </p:sp>
      <p:sp>
        <p:nvSpPr>
          <p:cNvPr id="20" name="Freeform 20"/>
          <p:cNvSpPr/>
          <p:nvPr/>
        </p:nvSpPr>
        <p:spPr>
          <a:xfrm>
            <a:off x="13284209" y="3206190"/>
            <a:ext cx="3474003" cy="647719"/>
          </a:xfrm>
          <a:custGeom>
            <a:avLst/>
            <a:gdLst/>
            <a:ahLst/>
            <a:cxnLst/>
            <a:rect l="l" t="t" r="r" b="b"/>
            <a:pathLst>
              <a:path w="914964" h="170593">
                <a:moveTo>
                  <a:pt x="0" y="0"/>
                </a:moveTo>
                <a:lnTo>
                  <a:pt x="914964" y="0"/>
                </a:lnTo>
                <a:lnTo>
                  <a:pt x="914964" y="170593"/>
                </a:lnTo>
                <a:lnTo>
                  <a:pt x="0" y="170593"/>
                </a:lnTo>
                <a:close/>
              </a:path>
            </a:pathLst>
          </a:custGeom>
          <a:solidFill>
            <a:srgbClr val="1A1A1A"/>
          </a:solidFill>
        </p:spPr>
        <p:txBody>
          <a:bodyPr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DM Sans Bold" panose="020B0604020202020204" charset="0"/>
              </a:rPr>
              <a:t>Quiz Métiers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418546" y="4078352"/>
            <a:ext cx="3360904" cy="136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74"/>
              </a:lnSpc>
              <a:spcBef>
                <a:spcPct val="0"/>
              </a:spcBef>
            </a:pP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Testez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vos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connaissances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et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vos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010" spc="197" dirty="0" err="1">
                <a:solidFill>
                  <a:srgbClr val="231F20"/>
                </a:solidFill>
                <a:latin typeface="DM Sans"/>
              </a:rPr>
              <a:t>représentations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 des métiers </a:t>
            </a:r>
          </a:p>
        </p:txBody>
      </p:sp>
      <p:sp>
        <p:nvSpPr>
          <p:cNvPr id="23" name="Freeform 23"/>
          <p:cNvSpPr/>
          <p:nvPr/>
        </p:nvSpPr>
        <p:spPr>
          <a:xfrm>
            <a:off x="14479722" y="-4833750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4176364">
            <a:off x="-4105129" y="653023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79137" y="3533744"/>
            <a:ext cx="12929726" cy="5724556"/>
          </a:xfrm>
          <a:custGeom>
            <a:avLst/>
            <a:gdLst/>
            <a:ahLst/>
            <a:cxnLst/>
            <a:rect l="l" t="t" r="r" b="b"/>
            <a:pathLst>
              <a:path w="12929726" h="5724556">
                <a:moveTo>
                  <a:pt x="0" y="0"/>
                </a:moveTo>
                <a:lnTo>
                  <a:pt x="12929726" y="0"/>
                </a:lnTo>
                <a:lnTo>
                  <a:pt x="12929726" y="5724556"/>
                </a:lnTo>
                <a:lnTo>
                  <a:pt x="0" y="57245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5367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90980" y="1232286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ENCYCLO-MÉTIERS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60193" y="-44145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10799999">
            <a:off x="-2729621" y="-7074240"/>
            <a:ext cx="7835077" cy="10939025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6" y="0"/>
                </a:lnTo>
                <a:lnTo>
                  <a:pt x="7835076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79206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035253">
            <a:off x="15331117" y="4817487"/>
            <a:ext cx="7835077" cy="10939025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7" y="0"/>
                </a:lnTo>
                <a:lnTo>
                  <a:pt x="7835077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589541" y="5472067"/>
            <a:ext cx="151089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542437" y="5240576"/>
            <a:ext cx="501082" cy="50108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59451" y="7413731"/>
            <a:ext cx="3204526" cy="94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1280 métiers à explorer</a:t>
            </a:r>
          </a:p>
          <a:p>
            <a:pPr algn="ctr">
              <a:lnSpc>
                <a:spcPts val="2545"/>
              </a:lnSpc>
            </a:pPr>
            <a:endParaRPr lang="en-US" sz="1844" spc="180">
              <a:solidFill>
                <a:srgbClr val="231F20"/>
              </a:solidFill>
              <a:latin typeface="DM Sans"/>
            </a:endParaRPr>
          </a:p>
          <a:p>
            <a:pPr algn="ctr">
              <a:lnSpc>
                <a:spcPts val="2545"/>
              </a:lnSpc>
            </a:pPr>
            <a:endParaRPr lang="en-US" sz="1844" spc="18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59451" y="5941547"/>
            <a:ext cx="3467055" cy="48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DE A À Z</a:t>
            </a:r>
          </a:p>
        </p:txBody>
      </p:sp>
      <p:sp>
        <p:nvSpPr>
          <p:cNvPr id="12" name="Freeform 12"/>
          <p:cNvSpPr/>
          <p:nvPr/>
        </p:nvSpPr>
        <p:spPr>
          <a:xfrm>
            <a:off x="6267505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030737" y="5240576"/>
            <a:ext cx="501082" cy="50108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758062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0521294" y="5240576"/>
            <a:ext cx="501082" cy="50108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3248619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4011851" y="5240576"/>
            <a:ext cx="501082" cy="50108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679015" y="7441600"/>
            <a:ext cx="3204526" cy="126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Activités manuelles, aide aux personnes, sciences, commerce, nature, technique...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889722" y="5941547"/>
            <a:ext cx="2709833" cy="99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FAMILLE D’INTÉRÊTS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44000" y="7413731"/>
            <a:ext cx="3204526" cy="158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Un mot en particulier vous attire, cherchez le dans les mots-clés et découvrez les métiers associés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380279" y="5941547"/>
            <a:ext cx="2709833" cy="48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MOTS-CLÉS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182385" y="7337738"/>
            <a:ext cx="3204526" cy="190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Enseignement, Formation, Recherche / Environnement / Hôtellerie Restauration / Santé / Sport / Agriculture...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870836" y="5942960"/>
            <a:ext cx="3827623" cy="99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DOMAINES PROFESSIONNELS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541851" y="517837"/>
            <a:ext cx="10717449" cy="931918"/>
            <a:chOff x="0" y="-49252"/>
            <a:chExt cx="2822703" cy="24544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822703" cy="170593"/>
            </a:xfrm>
            <a:custGeom>
              <a:avLst/>
              <a:gdLst/>
              <a:ahLst/>
              <a:cxnLst/>
              <a:rect l="l" t="t" r="r" b="b"/>
              <a:pathLst>
                <a:path w="2822703" h="170593">
                  <a:moveTo>
                    <a:pt x="0" y="0"/>
                  </a:moveTo>
                  <a:lnTo>
                    <a:pt x="2822703" y="0"/>
                  </a:lnTo>
                  <a:lnTo>
                    <a:pt x="2822703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55536" y="-49252"/>
              <a:ext cx="2511631" cy="245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>
                  <a:solidFill>
                    <a:srgbClr val="FFFFFF"/>
                  </a:solidFill>
                  <a:latin typeface="DM Sans Bold"/>
                </a:rPr>
                <a:t>Recherche par...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407869">
            <a:off x="-4696947" y="1015045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212220" y="3265071"/>
            <a:ext cx="2551375" cy="2622909"/>
          </a:xfrm>
          <a:custGeom>
            <a:avLst/>
            <a:gdLst/>
            <a:ahLst/>
            <a:cxnLst/>
            <a:rect l="l" t="t" r="r" b="b"/>
            <a:pathLst>
              <a:path w="2551375" h="2622909">
                <a:moveTo>
                  <a:pt x="0" y="0"/>
                </a:moveTo>
                <a:lnTo>
                  <a:pt x="2551375" y="0"/>
                </a:lnTo>
                <a:lnTo>
                  <a:pt x="2551375" y="2622909"/>
                </a:lnTo>
                <a:lnTo>
                  <a:pt x="0" y="26229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85303" y="1048605"/>
            <a:ext cx="12118780" cy="3342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62"/>
              </a:lnSpc>
            </a:pPr>
            <a:r>
              <a:rPr lang="en-US" sz="8250" spc="808">
                <a:solidFill>
                  <a:srgbClr val="231F20"/>
                </a:solidFill>
                <a:latin typeface="Oswald Bold"/>
              </a:rPr>
              <a:t>FAVORIS</a:t>
            </a:r>
          </a:p>
          <a:p>
            <a:pPr>
              <a:lnSpc>
                <a:spcPts val="8662"/>
              </a:lnSpc>
            </a:pPr>
            <a:endParaRPr lang="en-US" sz="8250" spc="808">
              <a:solidFill>
                <a:srgbClr val="231F20"/>
              </a:solidFill>
              <a:latin typeface="Oswald Bold"/>
            </a:endParaRPr>
          </a:p>
          <a:p>
            <a:pPr marL="0" lvl="0" indent="0">
              <a:lnSpc>
                <a:spcPts val="8662"/>
              </a:lnSpc>
            </a:pPr>
            <a:endParaRPr lang="en-US" sz="8250" spc="808">
              <a:solidFill>
                <a:srgbClr val="231F20"/>
              </a:solidFill>
              <a:latin typeface="Oswald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85303" y="3379941"/>
            <a:ext cx="5261817" cy="2021965"/>
          </a:xfrm>
          <a:custGeom>
            <a:avLst/>
            <a:gdLst/>
            <a:ahLst/>
            <a:cxnLst/>
            <a:rect l="l" t="t" r="r" b="b"/>
            <a:pathLst>
              <a:path w="5261817" h="2021965">
                <a:moveTo>
                  <a:pt x="0" y="0"/>
                </a:moveTo>
                <a:lnTo>
                  <a:pt x="5261817" y="0"/>
                </a:lnTo>
                <a:lnTo>
                  <a:pt x="5261817" y="2021965"/>
                </a:lnTo>
                <a:lnTo>
                  <a:pt x="0" y="20219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9824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78994" y="6143181"/>
            <a:ext cx="13079909" cy="1687202"/>
          </a:xfrm>
          <a:custGeom>
            <a:avLst/>
            <a:gdLst/>
            <a:ahLst/>
            <a:cxnLst/>
            <a:rect l="l" t="t" r="r" b="b"/>
            <a:pathLst>
              <a:path w="13079909" h="1687202">
                <a:moveTo>
                  <a:pt x="0" y="0"/>
                </a:moveTo>
                <a:lnTo>
                  <a:pt x="13079909" y="0"/>
                </a:lnTo>
                <a:lnTo>
                  <a:pt x="13079909" y="1687202"/>
                </a:lnTo>
                <a:lnTo>
                  <a:pt x="0" y="16872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62622" y="2557411"/>
            <a:ext cx="14689105" cy="486092"/>
          </a:xfrm>
          <a:custGeom>
            <a:avLst/>
            <a:gdLst/>
            <a:ahLst/>
            <a:cxnLst/>
            <a:rect l="l" t="t" r="r" b="b"/>
            <a:pathLst>
              <a:path w="14689105" h="486092">
                <a:moveTo>
                  <a:pt x="0" y="0"/>
                </a:moveTo>
                <a:lnTo>
                  <a:pt x="14689105" y="0"/>
                </a:lnTo>
                <a:lnTo>
                  <a:pt x="14689105" y="486092"/>
                </a:lnTo>
                <a:lnTo>
                  <a:pt x="0" y="48609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7081726">
            <a:off x="12732056" y="1161877"/>
            <a:ext cx="2044853" cy="2044853"/>
          </a:xfrm>
          <a:custGeom>
            <a:avLst/>
            <a:gdLst/>
            <a:ahLst/>
            <a:cxnLst/>
            <a:rect l="l" t="t" r="r" b="b"/>
            <a:pathLst>
              <a:path w="2044853" h="2044853">
                <a:moveTo>
                  <a:pt x="0" y="0"/>
                </a:moveTo>
                <a:lnTo>
                  <a:pt x="2044853" y="0"/>
                </a:lnTo>
                <a:lnTo>
                  <a:pt x="2044853" y="2044853"/>
                </a:lnTo>
                <a:lnTo>
                  <a:pt x="0" y="20448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85303" y="5288338"/>
            <a:ext cx="10957471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231F20"/>
                </a:solidFill>
                <a:latin typeface="Open Sauce"/>
              </a:rPr>
              <a:t>Possibilité de mettre en favoris des métiers au fur et à mesure de vos recherche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407869">
            <a:off x="-4696947" y="1015045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7688" y="3794623"/>
            <a:ext cx="13247973" cy="5343785"/>
          </a:xfrm>
          <a:custGeom>
            <a:avLst/>
            <a:gdLst/>
            <a:ahLst/>
            <a:cxnLst/>
            <a:rect l="l" t="t" r="r" b="b"/>
            <a:pathLst>
              <a:path w="13247973" h="5343785">
                <a:moveTo>
                  <a:pt x="0" y="0"/>
                </a:moveTo>
                <a:lnTo>
                  <a:pt x="13247974" y="0"/>
                </a:lnTo>
                <a:lnTo>
                  <a:pt x="13247974" y="5343785"/>
                </a:lnTo>
                <a:lnTo>
                  <a:pt x="0" y="53437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67688" y="513243"/>
            <a:ext cx="13787697" cy="360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26"/>
              </a:lnSpc>
            </a:pPr>
            <a:r>
              <a:rPr lang="en-US" sz="8881" spc="870">
                <a:solidFill>
                  <a:srgbClr val="231F20"/>
                </a:solidFill>
                <a:latin typeface="Oswald Bold"/>
              </a:rPr>
              <a:t>COMPARER LES MÉTIERS</a:t>
            </a:r>
          </a:p>
          <a:p>
            <a:pPr>
              <a:lnSpc>
                <a:spcPts val="9326"/>
              </a:lnSpc>
            </a:pPr>
            <a:endParaRPr lang="en-US" sz="8881" spc="870">
              <a:solidFill>
                <a:srgbClr val="231F20"/>
              </a:solidFill>
              <a:latin typeface="Oswald Bold"/>
            </a:endParaRPr>
          </a:p>
          <a:p>
            <a:pPr marL="0" lvl="0" indent="0">
              <a:lnSpc>
                <a:spcPts val="9326"/>
              </a:lnSpc>
            </a:pPr>
            <a:endParaRPr lang="en-US" sz="8881" spc="870">
              <a:solidFill>
                <a:srgbClr val="231F20"/>
              </a:solidFill>
              <a:latin typeface="Oswald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67688" y="2653481"/>
            <a:ext cx="3866470" cy="887841"/>
          </a:xfrm>
          <a:custGeom>
            <a:avLst/>
            <a:gdLst/>
            <a:ahLst/>
            <a:cxnLst/>
            <a:rect l="l" t="t" r="r" b="b"/>
            <a:pathLst>
              <a:path w="3866470" h="887841">
                <a:moveTo>
                  <a:pt x="0" y="0"/>
                </a:moveTo>
                <a:lnTo>
                  <a:pt x="3866470" y="0"/>
                </a:lnTo>
                <a:lnTo>
                  <a:pt x="3866470" y="887841"/>
                </a:lnTo>
                <a:lnTo>
                  <a:pt x="0" y="8878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0303" t="-39181" r="-2570" b="-4051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67688" y="1879992"/>
            <a:ext cx="14670315" cy="649664"/>
          </a:xfrm>
          <a:custGeom>
            <a:avLst/>
            <a:gdLst/>
            <a:ahLst/>
            <a:cxnLst/>
            <a:rect l="l" t="t" r="r" b="b"/>
            <a:pathLst>
              <a:path w="14670315" h="649664">
                <a:moveTo>
                  <a:pt x="0" y="0"/>
                </a:moveTo>
                <a:lnTo>
                  <a:pt x="14670315" y="0"/>
                </a:lnTo>
                <a:lnTo>
                  <a:pt x="14670315" y="649664"/>
                </a:lnTo>
                <a:lnTo>
                  <a:pt x="0" y="6496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374826">
            <a:off x="13205657" y="1566294"/>
            <a:ext cx="2624676" cy="2624676"/>
          </a:xfrm>
          <a:custGeom>
            <a:avLst/>
            <a:gdLst/>
            <a:ahLst/>
            <a:cxnLst/>
            <a:rect l="l" t="t" r="r" b="b"/>
            <a:pathLst>
              <a:path w="2624676" h="2624676">
                <a:moveTo>
                  <a:pt x="0" y="0"/>
                </a:moveTo>
                <a:lnTo>
                  <a:pt x="2624676" y="0"/>
                </a:lnTo>
                <a:lnTo>
                  <a:pt x="2624676" y="2624676"/>
                </a:lnTo>
                <a:lnTo>
                  <a:pt x="0" y="26246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473887" y="9239250"/>
            <a:ext cx="11044108" cy="79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6"/>
              </a:lnSpc>
              <a:spcBef>
                <a:spcPct val="0"/>
              </a:spcBef>
            </a:pPr>
            <a:r>
              <a:rPr lang="en-US" sz="2435">
                <a:solidFill>
                  <a:srgbClr val="231F20"/>
                </a:solidFill>
                <a:latin typeface="DM Sans"/>
              </a:rPr>
              <a:t>Possibilité de comparer des métiers par les préférences, le niveau de formation requis, le revenu, les perspectives d’emploi,...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87923">
            <a:off x="-5959915" y="498262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2096162"/>
            <a:ext cx="13492659" cy="8190838"/>
          </a:xfrm>
          <a:custGeom>
            <a:avLst/>
            <a:gdLst/>
            <a:ahLst/>
            <a:cxnLst/>
            <a:rect l="l" t="t" r="r" b="b"/>
            <a:pathLst>
              <a:path w="13492659" h="8190838">
                <a:moveTo>
                  <a:pt x="0" y="0"/>
                </a:moveTo>
                <a:lnTo>
                  <a:pt x="13492659" y="0"/>
                </a:lnTo>
                <a:lnTo>
                  <a:pt x="13492659" y="8190838"/>
                </a:lnTo>
                <a:lnTo>
                  <a:pt x="0" y="81908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112373"/>
            <a:ext cx="13492659" cy="940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34"/>
              </a:lnSpc>
              <a:spcBef>
                <a:spcPct val="0"/>
              </a:spcBef>
            </a:pPr>
            <a:r>
              <a:rPr lang="en-US" sz="5532" spc="542">
                <a:solidFill>
                  <a:srgbClr val="231F20"/>
                </a:solidFill>
                <a:latin typeface="Oswald Bold"/>
              </a:rPr>
              <a:t>EXEMPLES POUR PRÉPARER LE FORUM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844" y="1235548"/>
            <a:ext cx="14039834" cy="788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6"/>
              </a:lnSpc>
              <a:spcBef>
                <a:spcPct val="0"/>
              </a:spcBef>
            </a:pPr>
            <a:r>
              <a:rPr lang="en-US" sz="2435">
                <a:solidFill>
                  <a:srgbClr val="231F20"/>
                </a:solidFill>
                <a:latin typeface="DM Sans"/>
              </a:rPr>
              <a:t>Encyclo-métiers et Inforizon sont reliés à la même base de données métiers. Une fois le questionnaire réalisé ou la recherche effectuée, une liste de métiers apparaît 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03948" y="8226618"/>
            <a:ext cx="4984052" cy="388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6"/>
              </a:lnSpc>
              <a:spcBef>
                <a:spcPct val="0"/>
              </a:spcBef>
            </a:pPr>
            <a:r>
              <a:rPr lang="en-US" sz="2435">
                <a:solidFill>
                  <a:srgbClr val="6CB63F"/>
                </a:solidFill>
                <a:latin typeface="DM Sans Bold"/>
              </a:rPr>
              <a:t>N’hésitez pas à filtrer cette liste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284797" y="3151822"/>
            <a:ext cx="3368992" cy="3284220"/>
            <a:chOff x="0" y="0"/>
            <a:chExt cx="4491990" cy="4378960"/>
          </a:xfrm>
        </p:grpSpPr>
        <p:sp>
          <p:nvSpPr>
            <p:cNvPr id="10" name="Freeform 10"/>
            <p:cNvSpPr/>
            <p:nvPr/>
          </p:nvSpPr>
          <p:spPr>
            <a:xfrm>
              <a:off x="45720" y="35560"/>
              <a:ext cx="4398010" cy="4295140"/>
            </a:xfrm>
            <a:custGeom>
              <a:avLst/>
              <a:gdLst/>
              <a:ahLst/>
              <a:cxnLst/>
              <a:rect l="l" t="t" r="r" b="b"/>
              <a:pathLst>
                <a:path w="4398010" h="4295140">
                  <a:moveTo>
                    <a:pt x="1670050" y="167640"/>
                  </a:moveTo>
                  <a:cubicBezTo>
                    <a:pt x="1332230" y="172720"/>
                    <a:pt x="1236980" y="181610"/>
                    <a:pt x="1141730" y="199390"/>
                  </a:cubicBezTo>
                  <a:cubicBezTo>
                    <a:pt x="1040130" y="218440"/>
                    <a:pt x="904240" y="260350"/>
                    <a:pt x="829310" y="283210"/>
                  </a:cubicBezTo>
                  <a:cubicBezTo>
                    <a:pt x="787400" y="295910"/>
                    <a:pt x="763270" y="299720"/>
                    <a:pt x="730250" y="316230"/>
                  </a:cubicBezTo>
                  <a:cubicBezTo>
                    <a:pt x="693420" y="335280"/>
                    <a:pt x="652780" y="361950"/>
                    <a:pt x="619760" y="396240"/>
                  </a:cubicBezTo>
                  <a:cubicBezTo>
                    <a:pt x="581660" y="434340"/>
                    <a:pt x="552450" y="486410"/>
                    <a:pt x="518160" y="539750"/>
                  </a:cubicBezTo>
                  <a:cubicBezTo>
                    <a:pt x="477520" y="603250"/>
                    <a:pt x="430530" y="678180"/>
                    <a:pt x="392430" y="754380"/>
                  </a:cubicBezTo>
                  <a:cubicBezTo>
                    <a:pt x="350520" y="836930"/>
                    <a:pt x="307340" y="925830"/>
                    <a:pt x="278130" y="1021080"/>
                  </a:cubicBezTo>
                  <a:cubicBezTo>
                    <a:pt x="246380" y="1123950"/>
                    <a:pt x="232410" y="1235710"/>
                    <a:pt x="213360" y="1355090"/>
                  </a:cubicBezTo>
                  <a:cubicBezTo>
                    <a:pt x="191770" y="1490980"/>
                    <a:pt x="171450" y="1671320"/>
                    <a:pt x="162560" y="1794510"/>
                  </a:cubicBezTo>
                  <a:cubicBezTo>
                    <a:pt x="156210" y="1883410"/>
                    <a:pt x="152400" y="1946910"/>
                    <a:pt x="157480" y="2025650"/>
                  </a:cubicBezTo>
                  <a:cubicBezTo>
                    <a:pt x="163830" y="2106930"/>
                    <a:pt x="181610" y="2198370"/>
                    <a:pt x="198120" y="2273300"/>
                  </a:cubicBezTo>
                  <a:cubicBezTo>
                    <a:pt x="212090" y="2338070"/>
                    <a:pt x="223520" y="2387600"/>
                    <a:pt x="247650" y="2451100"/>
                  </a:cubicBezTo>
                  <a:cubicBezTo>
                    <a:pt x="276860" y="2529840"/>
                    <a:pt x="323850" y="2618740"/>
                    <a:pt x="372110" y="2703830"/>
                  </a:cubicBezTo>
                  <a:cubicBezTo>
                    <a:pt x="424180" y="2795270"/>
                    <a:pt x="477520" y="2882900"/>
                    <a:pt x="548640" y="2981960"/>
                  </a:cubicBezTo>
                  <a:cubicBezTo>
                    <a:pt x="636270" y="3103880"/>
                    <a:pt x="760730" y="3257550"/>
                    <a:pt x="868680" y="3376930"/>
                  </a:cubicBezTo>
                  <a:cubicBezTo>
                    <a:pt x="966470" y="3484880"/>
                    <a:pt x="1060450" y="3582670"/>
                    <a:pt x="1163320" y="3672840"/>
                  </a:cubicBezTo>
                  <a:cubicBezTo>
                    <a:pt x="1263650" y="3761740"/>
                    <a:pt x="1381760" y="3855720"/>
                    <a:pt x="1479550" y="3916680"/>
                  </a:cubicBezTo>
                  <a:cubicBezTo>
                    <a:pt x="1555750" y="3963670"/>
                    <a:pt x="1612900" y="3991610"/>
                    <a:pt x="1692910" y="4023360"/>
                  </a:cubicBezTo>
                  <a:cubicBezTo>
                    <a:pt x="1788160" y="4061460"/>
                    <a:pt x="1905000" y="4104640"/>
                    <a:pt x="2014220" y="4123690"/>
                  </a:cubicBezTo>
                  <a:cubicBezTo>
                    <a:pt x="2122170" y="4142740"/>
                    <a:pt x="2226310" y="4140200"/>
                    <a:pt x="2344420" y="4141470"/>
                  </a:cubicBezTo>
                  <a:cubicBezTo>
                    <a:pt x="2480310" y="4144010"/>
                    <a:pt x="2679700" y="4138930"/>
                    <a:pt x="2785110" y="4131310"/>
                  </a:cubicBezTo>
                  <a:cubicBezTo>
                    <a:pt x="2844800" y="4127500"/>
                    <a:pt x="2872740" y="4126230"/>
                    <a:pt x="2923540" y="4114800"/>
                  </a:cubicBezTo>
                  <a:cubicBezTo>
                    <a:pt x="2989580" y="4099560"/>
                    <a:pt x="3069590" y="4071620"/>
                    <a:pt x="3147060" y="4034790"/>
                  </a:cubicBezTo>
                  <a:cubicBezTo>
                    <a:pt x="3241040" y="3990340"/>
                    <a:pt x="3341370" y="3928110"/>
                    <a:pt x="3441700" y="3856990"/>
                  </a:cubicBezTo>
                  <a:cubicBezTo>
                    <a:pt x="3556000" y="3775710"/>
                    <a:pt x="3698240" y="3662680"/>
                    <a:pt x="3790950" y="3568700"/>
                  </a:cubicBezTo>
                  <a:cubicBezTo>
                    <a:pt x="3863340" y="3495040"/>
                    <a:pt x="3914140" y="3430270"/>
                    <a:pt x="3963670" y="3352800"/>
                  </a:cubicBezTo>
                  <a:cubicBezTo>
                    <a:pt x="4013200" y="3276600"/>
                    <a:pt x="4047490" y="3205480"/>
                    <a:pt x="4085590" y="3107690"/>
                  </a:cubicBezTo>
                  <a:cubicBezTo>
                    <a:pt x="4136390" y="2974340"/>
                    <a:pt x="4196080" y="2774950"/>
                    <a:pt x="4221480" y="2614930"/>
                  </a:cubicBezTo>
                  <a:cubicBezTo>
                    <a:pt x="4245610" y="2468880"/>
                    <a:pt x="4241800" y="2330450"/>
                    <a:pt x="4243070" y="2189480"/>
                  </a:cubicBezTo>
                  <a:cubicBezTo>
                    <a:pt x="4244340" y="2051050"/>
                    <a:pt x="4245610" y="1894840"/>
                    <a:pt x="4226560" y="1776730"/>
                  </a:cubicBezTo>
                  <a:cubicBezTo>
                    <a:pt x="4212590" y="1684020"/>
                    <a:pt x="4184650" y="1615440"/>
                    <a:pt x="4159250" y="1535430"/>
                  </a:cubicBezTo>
                  <a:cubicBezTo>
                    <a:pt x="4132580" y="1452880"/>
                    <a:pt x="4109720" y="1366520"/>
                    <a:pt x="4069080" y="1286510"/>
                  </a:cubicBezTo>
                  <a:cubicBezTo>
                    <a:pt x="4025900" y="1201420"/>
                    <a:pt x="3968750" y="1125220"/>
                    <a:pt x="3906520" y="1041400"/>
                  </a:cubicBezTo>
                  <a:cubicBezTo>
                    <a:pt x="3836670" y="946150"/>
                    <a:pt x="3737610" y="828040"/>
                    <a:pt x="3665220" y="749300"/>
                  </a:cubicBezTo>
                  <a:cubicBezTo>
                    <a:pt x="3611880" y="692150"/>
                    <a:pt x="3568700" y="650240"/>
                    <a:pt x="3517900" y="608330"/>
                  </a:cubicBezTo>
                  <a:cubicBezTo>
                    <a:pt x="3470910" y="568960"/>
                    <a:pt x="3417570" y="528320"/>
                    <a:pt x="3374390" y="502920"/>
                  </a:cubicBezTo>
                  <a:cubicBezTo>
                    <a:pt x="3341370" y="483870"/>
                    <a:pt x="3322320" y="476250"/>
                    <a:pt x="3284220" y="462280"/>
                  </a:cubicBezTo>
                  <a:cubicBezTo>
                    <a:pt x="3224530" y="439420"/>
                    <a:pt x="3124200" y="405130"/>
                    <a:pt x="3045460" y="387350"/>
                  </a:cubicBezTo>
                  <a:cubicBezTo>
                    <a:pt x="2969260" y="369570"/>
                    <a:pt x="2912110" y="361950"/>
                    <a:pt x="2819400" y="354330"/>
                  </a:cubicBezTo>
                  <a:cubicBezTo>
                    <a:pt x="2675890" y="342900"/>
                    <a:pt x="2428240" y="322580"/>
                    <a:pt x="2264410" y="344170"/>
                  </a:cubicBezTo>
                  <a:cubicBezTo>
                    <a:pt x="2131060" y="361950"/>
                    <a:pt x="1977390" y="454660"/>
                    <a:pt x="1907540" y="448310"/>
                  </a:cubicBezTo>
                  <a:cubicBezTo>
                    <a:pt x="1877060" y="445770"/>
                    <a:pt x="1856740" y="430530"/>
                    <a:pt x="1844040" y="415290"/>
                  </a:cubicBezTo>
                  <a:cubicBezTo>
                    <a:pt x="1833880" y="402590"/>
                    <a:pt x="1828800" y="386080"/>
                    <a:pt x="1831340" y="369570"/>
                  </a:cubicBezTo>
                  <a:cubicBezTo>
                    <a:pt x="1833880" y="350520"/>
                    <a:pt x="1850390" y="318770"/>
                    <a:pt x="1866900" y="307340"/>
                  </a:cubicBezTo>
                  <a:cubicBezTo>
                    <a:pt x="1879600" y="297180"/>
                    <a:pt x="1899920" y="295910"/>
                    <a:pt x="1915160" y="297180"/>
                  </a:cubicBezTo>
                  <a:cubicBezTo>
                    <a:pt x="1930400" y="298450"/>
                    <a:pt x="1948180" y="304800"/>
                    <a:pt x="1959610" y="317500"/>
                  </a:cubicBezTo>
                  <a:cubicBezTo>
                    <a:pt x="1972310" y="332740"/>
                    <a:pt x="1983740" y="365760"/>
                    <a:pt x="1982470" y="384810"/>
                  </a:cubicBezTo>
                  <a:cubicBezTo>
                    <a:pt x="1981200" y="401320"/>
                    <a:pt x="1971040" y="417830"/>
                    <a:pt x="1959610" y="427990"/>
                  </a:cubicBezTo>
                  <a:cubicBezTo>
                    <a:pt x="1948180" y="438150"/>
                    <a:pt x="1931670" y="447040"/>
                    <a:pt x="1916430" y="448310"/>
                  </a:cubicBezTo>
                  <a:cubicBezTo>
                    <a:pt x="1901190" y="449580"/>
                    <a:pt x="1882140" y="445770"/>
                    <a:pt x="1868170" y="438150"/>
                  </a:cubicBezTo>
                  <a:cubicBezTo>
                    <a:pt x="1855470" y="430530"/>
                    <a:pt x="1841500" y="416560"/>
                    <a:pt x="1836420" y="401320"/>
                  </a:cubicBezTo>
                  <a:cubicBezTo>
                    <a:pt x="1830070" y="382270"/>
                    <a:pt x="1833880" y="347980"/>
                    <a:pt x="1844040" y="330200"/>
                  </a:cubicBezTo>
                  <a:cubicBezTo>
                    <a:pt x="1851660" y="316230"/>
                    <a:pt x="1864360" y="311150"/>
                    <a:pt x="1882140" y="300990"/>
                  </a:cubicBezTo>
                  <a:cubicBezTo>
                    <a:pt x="1918970" y="280670"/>
                    <a:pt x="1997710" y="248920"/>
                    <a:pt x="2059940" y="231140"/>
                  </a:cubicBezTo>
                  <a:cubicBezTo>
                    <a:pt x="2124710" y="212090"/>
                    <a:pt x="2189480" y="199390"/>
                    <a:pt x="2264410" y="191770"/>
                  </a:cubicBezTo>
                  <a:cubicBezTo>
                    <a:pt x="2355850" y="182880"/>
                    <a:pt x="2457450" y="187960"/>
                    <a:pt x="2567940" y="191770"/>
                  </a:cubicBezTo>
                  <a:cubicBezTo>
                    <a:pt x="2703830" y="196850"/>
                    <a:pt x="2880360" y="200660"/>
                    <a:pt x="3017520" y="226060"/>
                  </a:cubicBezTo>
                  <a:cubicBezTo>
                    <a:pt x="3138170" y="248920"/>
                    <a:pt x="3267710" y="292100"/>
                    <a:pt x="3350260" y="325120"/>
                  </a:cubicBezTo>
                  <a:cubicBezTo>
                    <a:pt x="3402330" y="345440"/>
                    <a:pt x="3430270" y="360680"/>
                    <a:pt x="3472180" y="386080"/>
                  </a:cubicBezTo>
                  <a:cubicBezTo>
                    <a:pt x="3521710" y="416560"/>
                    <a:pt x="3573780" y="455930"/>
                    <a:pt x="3623310" y="499110"/>
                  </a:cubicBezTo>
                  <a:cubicBezTo>
                    <a:pt x="3677920" y="546100"/>
                    <a:pt x="3727450" y="594360"/>
                    <a:pt x="3785870" y="656590"/>
                  </a:cubicBezTo>
                  <a:cubicBezTo>
                    <a:pt x="3862070" y="739140"/>
                    <a:pt x="3959860" y="854710"/>
                    <a:pt x="4032250" y="955040"/>
                  </a:cubicBezTo>
                  <a:cubicBezTo>
                    <a:pt x="4099560" y="1047750"/>
                    <a:pt x="4164330" y="1139190"/>
                    <a:pt x="4211320" y="1233170"/>
                  </a:cubicBezTo>
                  <a:cubicBezTo>
                    <a:pt x="4253230" y="1319530"/>
                    <a:pt x="4277360" y="1404620"/>
                    <a:pt x="4305300" y="1493520"/>
                  </a:cubicBezTo>
                  <a:cubicBezTo>
                    <a:pt x="4333240" y="1583690"/>
                    <a:pt x="4363720" y="1677670"/>
                    <a:pt x="4378960" y="1767840"/>
                  </a:cubicBezTo>
                  <a:cubicBezTo>
                    <a:pt x="4392930" y="1854200"/>
                    <a:pt x="4392930" y="1929130"/>
                    <a:pt x="4395470" y="2025650"/>
                  </a:cubicBezTo>
                  <a:cubicBezTo>
                    <a:pt x="4398010" y="2148840"/>
                    <a:pt x="4392930" y="2331720"/>
                    <a:pt x="4386580" y="2447290"/>
                  </a:cubicBezTo>
                  <a:cubicBezTo>
                    <a:pt x="4382770" y="2528570"/>
                    <a:pt x="4381500" y="2578100"/>
                    <a:pt x="4368800" y="2654300"/>
                  </a:cubicBezTo>
                  <a:cubicBezTo>
                    <a:pt x="4352290" y="2752090"/>
                    <a:pt x="4311650" y="2890520"/>
                    <a:pt x="4283710" y="2985770"/>
                  </a:cubicBezTo>
                  <a:cubicBezTo>
                    <a:pt x="4262120" y="3058160"/>
                    <a:pt x="4249420" y="3108960"/>
                    <a:pt x="4221480" y="3176270"/>
                  </a:cubicBezTo>
                  <a:cubicBezTo>
                    <a:pt x="4187190" y="3258820"/>
                    <a:pt x="4132580" y="3366770"/>
                    <a:pt x="4088130" y="3440430"/>
                  </a:cubicBezTo>
                  <a:cubicBezTo>
                    <a:pt x="4052570" y="3498850"/>
                    <a:pt x="4028440" y="3535680"/>
                    <a:pt x="3981450" y="3589020"/>
                  </a:cubicBezTo>
                  <a:cubicBezTo>
                    <a:pt x="3915410" y="3663950"/>
                    <a:pt x="3801110" y="3766820"/>
                    <a:pt x="3718560" y="3836670"/>
                  </a:cubicBezTo>
                  <a:cubicBezTo>
                    <a:pt x="3649980" y="3895090"/>
                    <a:pt x="3596640" y="3935730"/>
                    <a:pt x="3521710" y="3986530"/>
                  </a:cubicBezTo>
                  <a:cubicBezTo>
                    <a:pt x="3429000" y="4048760"/>
                    <a:pt x="3302000" y="4130040"/>
                    <a:pt x="3197860" y="4178300"/>
                  </a:cubicBezTo>
                  <a:cubicBezTo>
                    <a:pt x="3110230" y="4218940"/>
                    <a:pt x="3017520" y="4249420"/>
                    <a:pt x="2942590" y="4265930"/>
                  </a:cubicBezTo>
                  <a:cubicBezTo>
                    <a:pt x="2886710" y="4278630"/>
                    <a:pt x="2856230" y="4279900"/>
                    <a:pt x="2792730" y="4283710"/>
                  </a:cubicBezTo>
                  <a:cubicBezTo>
                    <a:pt x="2682240" y="4291330"/>
                    <a:pt x="2480310" y="4295140"/>
                    <a:pt x="2338070" y="4292600"/>
                  </a:cubicBezTo>
                  <a:cubicBezTo>
                    <a:pt x="2211070" y="4290060"/>
                    <a:pt x="2095500" y="4293870"/>
                    <a:pt x="1977390" y="4272280"/>
                  </a:cubicBezTo>
                  <a:cubicBezTo>
                    <a:pt x="1856740" y="4250690"/>
                    <a:pt x="1728470" y="4202430"/>
                    <a:pt x="1623060" y="4159250"/>
                  </a:cubicBezTo>
                  <a:cubicBezTo>
                    <a:pt x="1534160" y="4122420"/>
                    <a:pt x="1468120" y="4089400"/>
                    <a:pt x="1384300" y="4036060"/>
                  </a:cubicBezTo>
                  <a:cubicBezTo>
                    <a:pt x="1280160" y="3970020"/>
                    <a:pt x="1159510" y="3873500"/>
                    <a:pt x="1055370" y="3780790"/>
                  </a:cubicBezTo>
                  <a:cubicBezTo>
                    <a:pt x="948690" y="3686810"/>
                    <a:pt x="838200" y="3568700"/>
                    <a:pt x="751840" y="3474720"/>
                  </a:cubicBezTo>
                  <a:cubicBezTo>
                    <a:pt x="681990" y="3398520"/>
                    <a:pt x="628650" y="3332480"/>
                    <a:pt x="572770" y="3262630"/>
                  </a:cubicBezTo>
                  <a:cubicBezTo>
                    <a:pt x="519430" y="3195320"/>
                    <a:pt x="472440" y="3135630"/>
                    <a:pt x="420370" y="3061970"/>
                  </a:cubicBezTo>
                  <a:cubicBezTo>
                    <a:pt x="360680" y="2976880"/>
                    <a:pt x="287020" y="2860040"/>
                    <a:pt x="238760" y="2777490"/>
                  </a:cubicBezTo>
                  <a:cubicBezTo>
                    <a:pt x="203200" y="2717800"/>
                    <a:pt x="175260" y="2668270"/>
                    <a:pt x="151130" y="2617470"/>
                  </a:cubicBezTo>
                  <a:cubicBezTo>
                    <a:pt x="130810" y="2574290"/>
                    <a:pt x="116840" y="2538730"/>
                    <a:pt x="101600" y="2491740"/>
                  </a:cubicBezTo>
                  <a:cubicBezTo>
                    <a:pt x="82550" y="2434590"/>
                    <a:pt x="63500" y="2369820"/>
                    <a:pt x="48260" y="2299970"/>
                  </a:cubicBezTo>
                  <a:cubicBezTo>
                    <a:pt x="30480" y="2217420"/>
                    <a:pt x="11430" y="2113280"/>
                    <a:pt x="5080" y="2024380"/>
                  </a:cubicBezTo>
                  <a:cubicBezTo>
                    <a:pt x="0" y="1940560"/>
                    <a:pt x="3810" y="1874520"/>
                    <a:pt x="10160" y="1780540"/>
                  </a:cubicBezTo>
                  <a:cubicBezTo>
                    <a:pt x="19050" y="1652270"/>
                    <a:pt x="45720" y="1451610"/>
                    <a:pt x="63500" y="1327150"/>
                  </a:cubicBezTo>
                  <a:cubicBezTo>
                    <a:pt x="76200" y="1238250"/>
                    <a:pt x="85090" y="1167130"/>
                    <a:pt x="99060" y="1101090"/>
                  </a:cubicBezTo>
                  <a:cubicBezTo>
                    <a:pt x="110490" y="1049020"/>
                    <a:pt x="118110" y="1014730"/>
                    <a:pt x="137160" y="961390"/>
                  </a:cubicBezTo>
                  <a:cubicBezTo>
                    <a:pt x="165100" y="882650"/>
                    <a:pt x="217170" y="765810"/>
                    <a:pt x="261620" y="676910"/>
                  </a:cubicBezTo>
                  <a:cubicBezTo>
                    <a:pt x="303530" y="595630"/>
                    <a:pt x="349250" y="518160"/>
                    <a:pt x="394970" y="448310"/>
                  </a:cubicBezTo>
                  <a:cubicBezTo>
                    <a:pt x="435610" y="386080"/>
                    <a:pt x="482600" y="320040"/>
                    <a:pt x="521970" y="279400"/>
                  </a:cubicBezTo>
                  <a:cubicBezTo>
                    <a:pt x="548640" y="251460"/>
                    <a:pt x="572770" y="234950"/>
                    <a:pt x="599440" y="217170"/>
                  </a:cubicBezTo>
                  <a:cubicBezTo>
                    <a:pt x="626110" y="199390"/>
                    <a:pt x="643890" y="187960"/>
                    <a:pt x="681990" y="171450"/>
                  </a:cubicBezTo>
                  <a:cubicBezTo>
                    <a:pt x="754380" y="140970"/>
                    <a:pt x="892810" y="93980"/>
                    <a:pt x="1009650" y="68580"/>
                  </a:cubicBezTo>
                  <a:cubicBezTo>
                    <a:pt x="1137920" y="40640"/>
                    <a:pt x="1299210" y="22860"/>
                    <a:pt x="1422400" y="15240"/>
                  </a:cubicBezTo>
                  <a:cubicBezTo>
                    <a:pt x="1520190" y="8890"/>
                    <a:pt x="1638300" y="0"/>
                    <a:pt x="1689100" y="16510"/>
                  </a:cubicBezTo>
                  <a:cubicBezTo>
                    <a:pt x="1711960" y="24130"/>
                    <a:pt x="1724660" y="34290"/>
                    <a:pt x="1733550" y="48260"/>
                  </a:cubicBezTo>
                  <a:cubicBezTo>
                    <a:pt x="1742440" y="62230"/>
                    <a:pt x="1748790" y="83820"/>
                    <a:pt x="1746250" y="100330"/>
                  </a:cubicBezTo>
                  <a:cubicBezTo>
                    <a:pt x="1743710" y="116840"/>
                    <a:pt x="1733550" y="137160"/>
                    <a:pt x="1720850" y="148590"/>
                  </a:cubicBezTo>
                  <a:cubicBezTo>
                    <a:pt x="1708150" y="160020"/>
                    <a:pt x="1670050" y="167640"/>
                    <a:pt x="1670050" y="167640"/>
                  </a:cubicBezTo>
                </a:path>
              </a:pathLst>
            </a:custGeom>
            <a:solidFill>
              <a:srgbClr val="6CB63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2895600" y="4791075"/>
            <a:ext cx="11503343" cy="3432810"/>
            <a:chOff x="0" y="0"/>
            <a:chExt cx="15337790" cy="4577080"/>
          </a:xfrm>
        </p:grpSpPr>
        <p:sp>
          <p:nvSpPr>
            <p:cNvPr id="12" name="Freeform 12"/>
            <p:cNvSpPr/>
            <p:nvPr/>
          </p:nvSpPr>
          <p:spPr>
            <a:xfrm>
              <a:off x="49530" y="-11430"/>
              <a:ext cx="15242539" cy="4538980"/>
            </a:xfrm>
            <a:custGeom>
              <a:avLst/>
              <a:gdLst/>
              <a:ahLst/>
              <a:cxnLst/>
              <a:rect l="l" t="t" r="r" b="b"/>
              <a:pathLst>
                <a:path w="15242539" h="4538980">
                  <a:moveTo>
                    <a:pt x="76200" y="261620"/>
                  </a:moveTo>
                  <a:cubicBezTo>
                    <a:pt x="1012190" y="254000"/>
                    <a:pt x="1214120" y="238760"/>
                    <a:pt x="1313180" y="222250"/>
                  </a:cubicBezTo>
                  <a:cubicBezTo>
                    <a:pt x="1358900" y="214630"/>
                    <a:pt x="1361440" y="205740"/>
                    <a:pt x="1410970" y="196850"/>
                  </a:cubicBezTo>
                  <a:cubicBezTo>
                    <a:pt x="1565910" y="168910"/>
                    <a:pt x="2071370" y="118110"/>
                    <a:pt x="2374900" y="96520"/>
                  </a:cubicBezTo>
                  <a:cubicBezTo>
                    <a:pt x="2646680" y="77470"/>
                    <a:pt x="2766060" y="74930"/>
                    <a:pt x="3149600" y="67310"/>
                  </a:cubicBezTo>
                  <a:cubicBezTo>
                    <a:pt x="4259580" y="45720"/>
                    <a:pt x="8653780" y="0"/>
                    <a:pt x="9635490" y="62230"/>
                  </a:cubicBezTo>
                  <a:cubicBezTo>
                    <a:pt x="9925050" y="80010"/>
                    <a:pt x="9969500" y="96520"/>
                    <a:pt x="10195560" y="133350"/>
                  </a:cubicBezTo>
                  <a:cubicBezTo>
                    <a:pt x="10544810" y="190500"/>
                    <a:pt x="11184890" y="311150"/>
                    <a:pt x="11523980" y="397510"/>
                  </a:cubicBezTo>
                  <a:cubicBezTo>
                    <a:pt x="11739880" y="452120"/>
                    <a:pt x="11851640" y="492760"/>
                    <a:pt x="12047220" y="561340"/>
                  </a:cubicBezTo>
                  <a:cubicBezTo>
                    <a:pt x="12302490" y="651510"/>
                    <a:pt x="12760960" y="835660"/>
                    <a:pt x="12920981" y="901700"/>
                  </a:cubicBezTo>
                  <a:cubicBezTo>
                    <a:pt x="12981940" y="927100"/>
                    <a:pt x="12997181" y="930910"/>
                    <a:pt x="13046711" y="956310"/>
                  </a:cubicBezTo>
                  <a:cubicBezTo>
                    <a:pt x="13121640" y="994410"/>
                    <a:pt x="13237211" y="1068070"/>
                    <a:pt x="13321031" y="1118870"/>
                  </a:cubicBezTo>
                  <a:cubicBezTo>
                    <a:pt x="13392150" y="1162050"/>
                    <a:pt x="13436600" y="1184910"/>
                    <a:pt x="13515340" y="1242060"/>
                  </a:cubicBezTo>
                  <a:cubicBezTo>
                    <a:pt x="13651231" y="1341120"/>
                    <a:pt x="13891261" y="1548130"/>
                    <a:pt x="14044931" y="1680210"/>
                  </a:cubicBezTo>
                  <a:cubicBezTo>
                    <a:pt x="14165581" y="1784350"/>
                    <a:pt x="14262100" y="1866900"/>
                    <a:pt x="14364970" y="1964690"/>
                  </a:cubicBezTo>
                  <a:cubicBezTo>
                    <a:pt x="14466570" y="2062480"/>
                    <a:pt x="14563090" y="2150110"/>
                    <a:pt x="14658340" y="2266950"/>
                  </a:cubicBezTo>
                  <a:cubicBezTo>
                    <a:pt x="14768831" y="2404110"/>
                    <a:pt x="14893290" y="2597150"/>
                    <a:pt x="14978381" y="2743200"/>
                  </a:cubicBezTo>
                  <a:cubicBezTo>
                    <a:pt x="15045690" y="2858770"/>
                    <a:pt x="15107920" y="2987040"/>
                    <a:pt x="15140940" y="3065780"/>
                  </a:cubicBezTo>
                  <a:cubicBezTo>
                    <a:pt x="15158720" y="3108960"/>
                    <a:pt x="15166340" y="3133090"/>
                    <a:pt x="15175231" y="3169920"/>
                  </a:cubicBezTo>
                  <a:cubicBezTo>
                    <a:pt x="15184120" y="3210560"/>
                    <a:pt x="15187931" y="3238500"/>
                    <a:pt x="15191740" y="3299460"/>
                  </a:cubicBezTo>
                  <a:cubicBezTo>
                    <a:pt x="15200631" y="3444240"/>
                    <a:pt x="15180311" y="3840480"/>
                    <a:pt x="15194281" y="4030980"/>
                  </a:cubicBezTo>
                  <a:cubicBezTo>
                    <a:pt x="15203170" y="4152900"/>
                    <a:pt x="15232381" y="4250690"/>
                    <a:pt x="15237461" y="4330700"/>
                  </a:cubicBezTo>
                  <a:cubicBezTo>
                    <a:pt x="15241270" y="4382770"/>
                    <a:pt x="15242540" y="4429760"/>
                    <a:pt x="15237461" y="4461510"/>
                  </a:cubicBezTo>
                  <a:cubicBezTo>
                    <a:pt x="15234920" y="4480560"/>
                    <a:pt x="15232381" y="4494530"/>
                    <a:pt x="15222220" y="4507230"/>
                  </a:cubicBezTo>
                  <a:cubicBezTo>
                    <a:pt x="15209520" y="4522470"/>
                    <a:pt x="15179040" y="4538980"/>
                    <a:pt x="15157450" y="4537710"/>
                  </a:cubicBezTo>
                  <a:cubicBezTo>
                    <a:pt x="15137131" y="4536440"/>
                    <a:pt x="15107920" y="4517390"/>
                    <a:pt x="15096490" y="4500880"/>
                  </a:cubicBezTo>
                  <a:cubicBezTo>
                    <a:pt x="15086331" y="4486910"/>
                    <a:pt x="15085061" y="4467860"/>
                    <a:pt x="15086331" y="4452620"/>
                  </a:cubicBezTo>
                  <a:cubicBezTo>
                    <a:pt x="15087600" y="4437380"/>
                    <a:pt x="15093950" y="4419600"/>
                    <a:pt x="15106650" y="4408170"/>
                  </a:cubicBezTo>
                  <a:cubicBezTo>
                    <a:pt x="15121890" y="4395470"/>
                    <a:pt x="15153640" y="4381500"/>
                    <a:pt x="15173961" y="4385310"/>
                  </a:cubicBezTo>
                  <a:cubicBezTo>
                    <a:pt x="15194281" y="4389120"/>
                    <a:pt x="15220950" y="4410710"/>
                    <a:pt x="15231111" y="4428490"/>
                  </a:cubicBezTo>
                  <a:cubicBezTo>
                    <a:pt x="15238731" y="4442460"/>
                    <a:pt x="15240000" y="4462780"/>
                    <a:pt x="15236190" y="4478020"/>
                  </a:cubicBezTo>
                  <a:cubicBezTo>
                    <a:pt x="15232381" y="4493260"/>
                    <a:pt x="15222220" y="4508500"/>
                    <a:pt x="15210790" y="4518660"/>
                  </a:cubicBezTo>
                  <a:cubicBezTo>
                    <a:pt x="15199361" y="4528820"/>
                    <a:pt x="15182850" y="4537710"/>
                    <a:pt x="15166340" y="4537710"/>
                  </a:cubicBezTo>
                  <a:cubicBezTo>
                    <a:pt x="15147290" y="4537710"/>
                    <a:pt x="15115540" y="4522470"/>
                    <a:pt x="15101570" y="4507230"/>
                  </a:cubicBezTo>
                  <a:cubicBezTo>
                    <a:pt x="15090140" y="4494530"/>
                    <a:pt x="15087600" y="4481830"/>
                    <a:pt x="15085061" y="4461510"/>
                  </a:cubicBezTo>
                  <a:cubicBezTo>
                    <a:pt x="15081250" y="4427220"/>
                    <a:pt x="15106650" y="4361180"/>
                    <a:pt x="15101570" y="4316730"/>
                  </a:cubicBezTo>
                  <a:cubicBezTo>
                    <a:pt x="15097761" y="4277360"/>
                    <a:pt x="15073631" y="4249420"/>
                    <a:pt x="15063470" y="4208780"/>
                  </a:cubicBezTo>
                  <a:cubicBezTo>
                    <a:pt x="15052040" y="4157980"/>
                    <a:pt x="15046961" y="4109720"/>
                    <a:pt x="15041881" y="4030980"/>
                  </a:cubicBezTo>
                  <a:cubicBezTo>
                    <a:pt x="15032990" y="3879850"/>
                    <a:pt x="15043150" y="3489960"/>
                    <a:pt x="15040611" y="3365500"/>
                  </a:cubicBezTo>
                  <a:cubicBezTo>
                    <a:pt x="15039340" y="3317240"/>
                    <a:pt x="15041881" y="3298190"/>
                    <a:pt x="15036800" y="3265170"/>
                  </a:cubicBezTo>
                  <a:cubicBezTo>
                    <a:pt x="15031720" y="3232150"/>
                    <a:pt x="15026640" y="3210560"/>
                    <a:pt x="15012670" y="3169920"/>
                  </a:cubicBezTo>
                  <a:cubicBezTo>
                    <a:pt x="14984731" y="3089910"/>
                    <a:pt x="14919961" y="2948940"/>
                    <a:pt x="14852650" y="2829560"/>
                  </a:cubicBezTo>
                  <a:cubicBezTo>
                    <a:pt x="14771370" y="2686050"/>
                    <a:pt x="14655800" y="2504440"/>
                    <a:pt x="14550390" y="2373630"/>
                  </a:cubicBezTo>
                  <a:cubicBezTo>
                    <a:pt x="14460220" y="2260600"/>
                    <a:pt x="14390370" y="2197100"/>
                    <a:pt x="14268450" y="2082800"/>
                  </a:cubicBezTo>
                  <a:cubicBezTo>
                    <a:pt x="14066520" y="1893570"/>
                    <a:pt x="13675361" y="1546860"/>
                    <a:pt x="13434061" y="1371600"/>
                  </a:cubicBezTo>
                  <a:cubicBezTo>
                    <a:pt x="13266420" y="1249680"/>
                    <a:pt x="13158470" y="1183640"/>
                    <a:pt x="12985750" y="1096010"/>
                  </a:cubicBezTo>
                  <a:cubicBezTo>
                    <a:pt x="12769850" y="986790"/>
                    <a:pt x="12480290" y="882650"/>
                    <a:pt x="12228831" y="789940"/>
                  </a:cubicBezTo>
                  <a:cubicBezTo>
                    <a:pt x="11983720" y="699770"/>
                    <a:pt x="11752581" y="613410"/>
                    <a:pt x="11492231" y="546100"/>
                  </a:cubicBezTo>
                  <a:cubicBezTo>
                    <a:pt x="11210290" y="473710"/>
                    <a:pt x="10839450" y="427990"/>
                    <a:pt x="10596881" y="378460"/>
                  </a:cubicBezTo>
                  <a:cubicBezTo>
                    <a:pt x="10429240" y="344170"/>
                    <a:pt x="10325100" y="309880"/>
                    <a:pt x="10175240" y="283210"/>
                  </a:cubicBezTo>
                  <a:cubicBezTo>
                    <a:pt x="10007600" y="254000"/>
                    <a:pt x="9916160" y="232410"/>
                    <a:pt x="9635490" y="214630"/>
                  </a:cubicBezTo>
                  <a:cubicBezTo>
                    <a:pt x="8669020" y="153670"/>
                    <a:pt x="4254500" y="199390"/>
                    <a:pt x="3153410" y="219710"/>
                  </a:cubicBezTo>
                  <a:cubicBezTo>
                    <a:pt x="2777490" y="227330"/>
                    <a:pt x="2663190" y="228600"/>
                    <a:pt x="2396490" y="247650"/>
                  </a:cubicBezTo>
                  <a:cubicBezTo>
                    <a:pt x="2098040" y="267970"/>
                    <a:pt x="1616710" y="314960"/>
                    <a:pt x="1447800" y="344170"/>
                  </a:cubicBezTo>
                  <a:cubicBezTo>
                    <a:pt x="1385570" y="354330"/>
                    <a:pt x="1377950" y="365760"/>
                    <a:pt x="1322070" y="374650"/>
                  </a:cubicBezTo>
                  <a:cubicBezTo>
                    <a:pt x="1212850" y="392430"/>
                    <a:pt x="1016000" y="406400"/>
                    <a:pt x="834390" y="414020"/>
                  </a:cubicBezTo>
                  <a:cubicBezTo>
                    <a:pt x="605790" y="422910"/>
                    <a:pt x="157480" y="441960"/>
                    <a:pt x="58420" y="411480"/>
                  </a:cubicBezTo>
                  <a:cubicBezTo>
                    <a:pt x="33020" y="403860"/>
                    <a:pt x="22860" y="394970"/>
                    <a:pt x="13970" y="381000"/>
                  </a:cubicBezTo>
                  <a:cubicBezTo>
                    <a:pt x="5080" y="367030"/>
                    <a:pt x="0" y="345440"/>
                    <a:pt x="1270" y="328930"/>
                  </a:cubicBezTo>
                  <a:cubicBezTo>
                    <a:pt x="2540" y="312420"/>
                    <a:pt x="12700" y="292100"/>
                    <a:pt x="25400" y="280670"/>
                  </a:cubicBezTo>
                  <a:cubicBezTo>
                    <a:pt x="38100" y="269240"/>
                    <a:pt x="76200" y="261620"/>
                    <a:pt x="76200" y="261620"/>
                  </a:cubicBezTo>
                </a:path>
              </a:pathLst>
            </a:custGeom>
            <a:solidFill>
              <a:srgbClr val="6CB63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2914650" y="4648200"/>
            <a:ext cx="579120" cy="433388"/>
            <a:chOff x="0" y="0"/>
            <a:chExt cx="772160" cy="577850"/>
          </a:xfrm>
        </p:grpSpPr>
        <p:sp>
          <p:nvSpPr>
            <p:cNvPr id="14" name="Freeform 14"/>
            <p:cNvSpPr/>
            <p:nvPr/>
          </p:nvSpPr>
          <p:spPr>
            <a:xfrm>
              <a:off x="45720" y="50800"/>
              <a:ext cx="688340" cy="476250"/>
            </a:xfrm>
            <a:custGeom>
              <a:avLst/>
              <a:gdLst/>
              <a:ahLst/>
              <a:cxnLst/>
              <a:rect l="l" t="t" r="r" b="b"/>
              <a:pathLst>
                <a:path w="688340" h="476250">
                  <a:moveTo>
                    <a:pt x="43180" y="331470"/>
                  </a:moveTo>
                  <a:cubicBezTo>
                    <a:pt x="544830" y="86360"/>
                    <a:pt x="562610" y="34290"/>
                    <a:pt x="571500" y="38100"/>
                  </a:cubicBezTo>
                  <a:cubicBezTo>
                    <a:pt x="580390" y="40640"/>
                    <a:pt x="576580" y="87630"/>
                    <a:pt x="568960" y="118110"/>
                  </a:cubicBezTo>
                  <a:cubicBezTo>
                    <a:pt x="556260" y="162560"/>
                    <a:pt x="511810" y="250190"/>
                    <a:pt x="482600" y="274320"/>
                  </a:cubicBezTo>
                  <a:cubicBezTo>
                    <a:pt x="467360" y="287020"/>
                    <a:pt x="452120" y="289560"/>
                    <a:pt x="436880" y="289560"/>
                  </a:cubicBezTo>
                  <a:cubicBezTo>
                    <a:pt x="421640" y="289560"/>
                    <a:pt x="403860" y="283210"/>
                    <a:pt x="391160" y="274320"/>
                  </a:cubicBezTo>
                  <a:cubicBezTo>
                    <a:pt x="378460" y="265430"/>
                    <a:pt x="367030" y="248920"/>
                    <a:pt x="363220" y="233680"/>
                  </a:cubicBezTo>
                  <a:cubicBezTo>
                    <a:pt x="359410" y="218440"/>
                    <a:pt x="358140" y="199390"/>
                    <a:pt x="365760" y="185420"/>
                  </a:cubicBezTo>
                  <a:cubicBezTo>
                    <a:pt x="374650" y="167640"/>
                    <a:pt x="400050" y="143510"/>
                    <a:pt x="420370" y="139700"/>
                  </a:cubicBezTo>
                  <a:cubicBezTo>
                    <a:pt x="440690" y="135890"/>
                    <a:pt x="473710" y="144780"/>
                    <a:pt x="488950" y="158750"/>
                  </a:cubicBezTo>
                  <a:cubicBezTo>
                    <a:pt x="504190" y="172720"/>
                    <a:pt x="515620" y="205740"/>
                    <a:pt x="511810" y="226060"/>
                  </a:cubicBezTo>
                  <a:cubicBezTo>
                    <a:pt x="508000" y="246380"/>
                    <a:pt x="487680" y="274320"/>
                    <a:pt x="468630" y="283210"/>
                  </a:cubicBezTo>
                  <a:cubicBezTo>
                    <a:pt x="449580" y="292100"/>
                    <a:pt x="415290" y="288290"/>
                    <a:pt x="397510" y="279400"/>
                  </a:cubicBezTo>
                  <a:cubicBezTo>
                    <a:pt x="382270" y="271780"/>
                    <a:pt x="372110" y="256540"/>
                    <a:pt x="365760" y="242570"/>
                  </a:cubicBezTo>
                  <a:cubicBezTo>
                    <a:pt x="359410" y="228600"/>
                    <a:pt x="358140" y="210820"/>
                    <a:pt x="363220" y="193040"/>
                  </a:cubicBezTo>
                  <a:cubicBezTo>
                    <a:pt x="369570" y="168910"/>
                    <a:pt x="392430" y="137160"/>
                    <a:pt x="415290" y="113030"/>
                  </a:cubicBezTo>
                  <a:cubicBezTo>
                    <a:pt x="441960" y="83820"/>
                    <a:pt x="486410" y="54610"/>
                    <a:pt x="519430" y="34290"/>
                  </a:cubicBezTo>
                  <a:cubicBezTo>
                    <a:pt x="544830" y="19050"/>
                    <a:pt x="566420" y="0"/>
                    <a:pt x="591820" y="0"/>
                  </a:cubicBezTo>
                  <a:cubicBezTo>
                    <a:pt x="618490" y="0"/>
                    <a:pt x="665480" y="20320"/>
                    <a:pt x="675640" y="44450"/>
                  </a:cubicBezTo>
                  <a:cubicBezTo>
                    <a:pt x="688340" y="73660"/>
                    <a:pt x="660400" y="137160"/>
                    <a:pt x="638810" y="173990"/>
                  </a:cubicBezTo>
                  <a:cubicBezTo>
                    <a:pt x="617220" y="209550"/>
                    <a:pt x="586740" y="234950"/>
                    <a:pt x="547370" y="262890"/>
                  </a:cubicBezTo>
                  <a:cubicBezTo>
                    <a:pt x="496570" y="299720"/>
                    <a:pt x="421640" y="327660"/>
                    <a:pt x="349250" y="360680"/>
                  </a:cubicBezTo>
                  <a:cubicBezTo>
                    <a:pt x="265430" y="398780"/>
                    <a:pt x="129540" y="476250"/>
                    <a:pt x="74930" y="476250"/>
                  </a:cubicBezTo>
                  <a:cubicBezTo>
                    <a:pt x="52070" y="476250"/>
                    <a:pt x="36830" y="466090"/>
                    <a:pt x="25400" y="455930"/>
                  </a:cubicBezTo>
                  <a:cubicBezTo>
                    <a:pt x="15240" y="448310"/>
                    <a:pt x="8890" y="438150"/>
                    <a:pt x="5080" y="425450"/>
                  </a:cubicBezTo>
                  <a:cubicBezTo>
                    <a:pt x="1270" y="410210"/>
                    <a:pt x="0" y="386080"/>
                    <a:pt x="6350" y="370840"/>
                  </a:cubicBezTo>
                  <a:cubicBezTo>
                    <a:pt x="12700" y="355600"/>
                    <a:pt x="43180" y="331470"/>
                    <a:pt x="43180" y="331470"/>
                  </a:cubicBezTo>
                </a:path>
              </a:pathLst>
            </a:custGeom>
            <a:solidFill>
              <a:srgbClr val="6CB63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2911792" y="4957762"/>
            <a:ext cx="502920" cy="481965"/>
            <a:chOff x="0" y="0"/>
            <a:chExt cx="670560" cy="642620"/>
          </a:xfrm>
        </p:grpSpPr>
        <p:sp>
          <p:nvSpPr>
            <p:cNvPr id="16" name="Freeform 16"/>
            <p:cNvSpPr/>
            <p:nvPr/>
          </p:nvSpPr>
          <p:spPr>
            <a:xfrm>
              <a:off x="50800" y="49530"/>
              <a:ext cx="571500" cy="544830"/>
            </a:xfrm>
            <a:custGeom>
              <a:avLst/>
              <a:gdLst/>
              <a:ahLst/>
              <a:cxnLst/>
              <a:rect l="l" t="t" r="r" b="b"/>
              <a:pathLst>
                <a:path w="571500" h="544830">
                  <a:moveTo>
                    <a:pt x="119380" y="15240"/>
                  </a:moveTo>
                  <a:cubicBezTo>
                    <a:pt x="433070" y="254000"/>
                    <a:pt x="501650" y="312420"/>
                    <a:pt x="533400" y="361950"/>
                  </a:cubicBezTo>
                  <a:cubicBezTo>
                    <a:pt x="554990" y="394970"/>
                    <a:pt x="567690" y="426720"/>
                    <a:pt x="568960" y="454660"/>
                  </a:cubicBezTo>
                  <a:cubicBezTo>
                    <a:pt x="570230" y="478790"/>
                    <a:pt x="562610" y="506730"/>
                    <a:pt x="547370" y="521970"/>
                  </a:cubicBezTo>
                  <a:cubicBezTo>
                    <a:pt x="532130" y="537210"/>
                    <a:pt x="497840" y="544830"/>
                    <a:pt x="478790" y="542290"/>
                  </a:cubicBezTo>
                  <a:cubicBezTo>
                    <a:pt x="462280" y="539750"/>
                    <a:pt x="447040" y="528320"/>
                    <a:pt x="436880" y="516890"/>
                  </a:cubicBezTo>
                  <a:cubicBezTo>
                    <a:pt x="426720" y="505460"/>
                    <a:pt x="419100" y="487680"/>
                    <a:pt x="417830" y="472440"/>
                  </a:cubicBezTo>
                  <a:cubicBezTo>
                    <a:pt x="416560" y="457200"/>
                    <a:pt x="421640" y="438150"/>
                    <a:pt x="430530" y="425450"/>
                  </a:cubicBezTo>
                  <a:cubicBezTo>
                    <a:pt x="439420" y="412750"/>
                    <a:pt x="453390" y="398780"/>
                    <a:pt x="468630" y="394970"/>
                  </a:cubicBezTo>
                  <a:cubicBezTo>
                    <a:pt x="487680" y="389890"/>
                    <a:pt x="523240" y="396240"/>
                    <a:pt x="539750" y="406400"/>
                  </a:cubicBezTo>
                  <a:cubicBezTo>
                    <a:pt x="553720" y="415290"/>
                    <a:pt x="563880" y="430530"/>
                    <a:pt x="567690" y="445770"/>
                  </a:cubicBezTo>
                  <a:cubicBezTo>
                    <a:pt x="571500" y="461010"/>
                    <a:pt x="570230" y="481330"/>
                    <a:pt x="565150" y="495300"/>
                  </a:cubicBezTo>
                  <a:cubicBezTo>
                    <a:pt x="560070" y="509270"/>
                    <a:pt x="548640" y="524510"/>
                    <a:pt x="534670" y="532130"/>
                  </a:cubicBezTo>
                  <a:cubicBezTo>
                    <a:pt x="516890" y="541020"/>
                    <a:pt x="481330" y="543560"/>
                    <a:pt x="462280" y="537210"/>
                  </a:cubicBezTo>
                  <a:cubicBezTo>
                    <a:pt x="447040" y="532130"/>
                    <a:pt x="431800" y="516890"/>
                    <a:pt x="426720" y="504190"/>
                  </a:cubicBezTo>
                  <a:cubicBezTo>
                    <a:pt x="421640" y="494030"/>
                    <a:pt x="433070" y="482600"/>
                    <a:pt x="426720" y="468630"/>
                  </a:cubicBezTo>
                  <a:cubicBezTo>
                    <a:pt x="412750" y="436880"/>
                    <a:pt x="346710" y="383540"/>
                    <a:pt x="292100" y="336550"/>
                  </a:cubicBezTo>
                  <a:cubicBezTo>
                    <a:pt x="218440" y="271780"/>
                    <a:pt x="54610" y="176530"/>
                    <a:pt x="17780" y="125730"/>
                  </a:cubicBezTo>
                  <a:cubicBezTo>
                    <a:pt x="3810" y="105410"/>
                    <a:pt x="0" y="91440"/>
                    <a:pt x="0" y="74930"/>
                  </a:cubicBezTo>
                  <a:cubicBezTo>
                    <a:pt x="0" y="58420"/>
                    <a:pt x="7620" y="38100"/>
                    <a:pt x="19050" y="25400"/>
                  </a:cubicBezTo>
                  <a:cubicBezTo>
                    <a:pt x="30480" y="12700"/>
                    <a:pt x="50800" y="2540"/>
                    <a:pt x="67310" y="1270"/>
                  </a:cubicBezTo>
                  <a:cubicBezTo>
                    <a:pt x="83820" y="0"/>
                    <a:pt x="119380" y="15240"/>
                    <a:pt x="119380" y="15240"/>
                  </a:cubicBezTo>
                </a:path>
              </a:pathLst>
            </a:custGeom>
            <a:solidFill>
              <a:srgbClr val="6CB63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2945130" y="5884545"/>
            <a:ext cx="4458653" cy="240030"/>
            <a:chOff x="0" y="0"/>
            <a:chExt cx="5944870" cy="320040"/>
          </a:xfrm>
        </p:grpSpPr>
        <p:sp>
          <p:nvSpPr>
            <p:cNvPr id="18" name="Freeform 18"/>
            <p:cNvSpPr/>
            <p:nvPr/>
          </p:nvSpPr>
          <p:spPr>
            <a:xfrm>
              <a:off x="48260" y="39370"/>
              <a:ext cx="5847080" cy="243840"/>
            </a:xfrm>
            <a:custGeom>
              <a:avLst/>
              <a:gdLst/>
              <a:ahLst/>
              <a:cxnLst/>
              <a:rect l="l" t="t" r="r" b="b"/>
              <a:pathLst>
                <a:path w="5847080" h="243840">
                  <a:moveTo>
                    <a:pt x="77470" y="34290"/>
                  </a:moveTo>
                  <a:cubicBezTo>
                    <a:pt x="1525270" y="29210"/>
                    <a:pt x="1560830" y="17780"/>
                    <a:pt x="1700530" y="12700"/>
                  </a:cubicBezTo>
                  <a:cubicBezTo>
                    <a:pt x="1974850" y="3810"/>
                    <a:pt x="2575560" y="0"/>
                    <a:pt x="2917190" y="11430"/>
                  </a:cubicBezTo>
                  <a:cubicBezTo>
                    <a:pt x="3167380" y="19050"/>
                    <a:pt x="3314700" y="44450"/>
                    <a:pt x="3566160" y="53340"/>
                  </a:cubicBezTo>
                  <a:cubicBezTo>
                    <a:pt x="3914140" y="64770"/>
                    <a:pt x="4546600" y="45720"/>
                    <a:pt x="4814570" y="55880"/>
                  </a:cubicBezTo>
                  <a:cubicBezTo>
                    <a:pt x="4942840" y="60960"/>
                    <a:pt x="4983480" y="72390"/>
                    <a:pt x="5097780" y="76200"/>
                  </a:cubicBezTo>
                  <a:cubicBezTo>
                    <a:pt x="5274310" y="82550"/>
                    <a:pt x="5676900" y="60960"/>
                    <a:pt x="5769610" y="77470"/>
                  </a:cubicBezTo>
                  <a:cubicBezTo>
                    <a:pt x="5795010" y="81280"/>
                    <a:pt x="5802630" y="82550"/>
                    <a:pt x="5815330" y="93980"/>
                  </a:cubicBezTo>
                  <a:cubicBezTo>
                    <a:pt x="5830570" y="107950"/>
                    <a:pt x="5847080" y="137160"/>
                    <a:pt x="5845810" y="158750"/>
                  </a:cubicBezTo>
                  <a:cubicBezTo>
                    <a:pt x="5844540" y="179070"/>
                    <a:pt x="5825490" y="208280"/>
                    <a:pt x="5808980" y="219710"/>
                  </a:cubicBezTo>
                  <a:cubicBezTo>
                    <a:pt x="5795010" y="229870"/>
                    <a:pt x="5775960" y="231140"/>
                    <a:pt x="5760720" y="229870"/>
                  </a:cubicBezTo>
                  <a:cubicBezTo>
                    <a:pt x="5745480" y="228600"/>
                    <a:pt x="5727700" y="222250"/>
                    <a:pt x="5716270" y="209550"/>
                  </a:cubicBezTo>
                  <a:cubicBezTo>
                    <a:pt x="5703570" y="194310"/>
                    <a:pt x="5692140" y="161290"/>
                    <a:pt x="5693410" y="142240"/>
                  </a:cubicBezTo>
                  <a:cubicBezTo>
                    <a:pt x="5694680" y="125730"/>
                    <a:pt x="5704840" y="109220"/>
                    <a:pt x="5716270" y="99060"/>
                  </a:cubicBezTo>
                  <a:cubicBezTo>
                    <a:pt x="5727700" y="88900"/>
                    <a:pt x="5745480" y="80010"/>
                    <a:pt x="5760720" y="78740"/>
                  </a:cubicBezTo>
                  <a:cubicBezTo>
                    <a:pt x="5775960" y="77470"/>
                    <a:pt x="5795010" y="78740"/>
                    <a:pt x="5808980" y="88900"/>
                  </a:cubicBezTo>
                  <a:cubicBezTo>
                    <a:pt x="5825490" y="100330"/>
                    <a:pt x="5844540" y="129540"/>
                    <a:pt x="5845810" y="149860"/>
                  </a:cubicBezTo>
                  <a:cubicBezTo>
                    <a:pt x="5847080" y="171450"/>
                    <a:pt x="5830570" y="201930"/>
                    <a:pt x="5815330" y="214630"/>
                  </a:cubicBezTo>
                  <a:cubicBezTo>
                    <a:pt x="5802630" y="224790"/>
                    <a:pt x="5793740" y="226060"/>
                    <a:pt x="5769610" y="229870"/>
                  </a:cubicBezTo>
                  <a:cubicBezTo>
                    <a:pt x="5683250" y="243840"/>
                    <a:pt x="5341620" y="234950"/>
                    <a:pt x="5167630" y="229870"/>
                  </a:cubicBezTo>
                  <a:cubicBezTo>
                    <a:pt x="5034280" y="226060"/>
                    <a:pt x="4968240" y="213360"/>
                    <a:pt x="4814570" y="208280"/>
                  </a:cubicBezTo>
                  <a:cubicBezTo>
                    <a:pt x="4525010" y="199390"/>
                    <a:pt x="3911600" y="217170"/>
                    <a:pt x="3562350" y="205740"/>
                  </a:cubicBezTo>
                  <a:cubicBezTo>
                    <a:pt x="3312160" y="196850"/>
                    <a:pt x="3167380" y="171450"/>
                    <a:pt x="2917190" y="163830"/>
                  </a:cubicBezTo>
                  <a:cubicBezTo>
                    <a:pt x="2567940" y="152400"/>
                    <a:pt x="1930400" y="156210"/>
                    <a:pt x="1662430" y="166370"/>
                  </a:cubicBezTo>
                  <a:cubicBezTo>
                    <a:pt x="1536700" y="171450"/>
                    <a:pt x="1511300" y="181610"/>
                    <a:pt x="1384300" y="186690"/>
                  </a:cubicBezTo>
                  <a:cubicBezTo>
                    <a:pt x="1109980" y="196850"/>
                    <a:pt x="218440" y="213360"/>
                    <a:pt x="77470" y="186690"/>
                  </a:cubicBezTo>
                  <a:cubicBezTo>
                    <a:pt x="49530" y="181610"/>
                    <a:pt x="40640" y="179070"/>
                    <a:pt x="27940" y="167640"/>
                  </a:cubicBezTo>
                  <a:cubicBezTo>
                    <a:pt x="15240" y="156210"/>
                    <a:pt x="5080" y="135890"/>
                    <a:pt x="2540" y="119380"/>
                  </a:cubicBezTo>
                  <a:cubicBezTo>
                    <a:pt x="0" y="102870"/>
                    <a:pt x="5080" y="81280"/>
                    <a:pt x="15240" y="67310"/>
                  </a:cubicBezTo>
                  <a:cubicBezTo>
                    <a:pt x="27940" y="52070"/>
                    <a:pt x="77470" y="34290"/>
                    <a:pt x="77470" y="34290"/>
                  </a:cubicBezTo>
                </a:path>
              </a:pathLst>
            </a:custGeom>
            <a:solidFill>
              <a:srgbClr val="6CB63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7172325" y="4847272"/>
            <a:ext cx="782002" cy="1277302"/>
            <a:chOff x="0" y="0"/>
            <a:chExt cx="1042670" cy="1703070"/>
          </a:xfrm>
        </p:grpSpPr>
        <p:sp>
          <p:nvSpPr>
            <p:cNvPr id="20" name="Freeform 20"/>
            <p:cNvSpPr/>
            <p:nvPr/>
          </p:nvSpPr>
          <p:spPr>
            <a:xfrm>
              <a:off x="43180" y="45720"/>
              <a:ext cx="951230" cy="1615440"/>
            </a:xfrm>
            <a:custGeom>
              <a:avLst/>
              <a:gdLst/>
              <a:ahLst/>
              <a:cxnLst/>
              <a:rect l="l" t="t" r="r" b="b"/>
              <a:pathLst>
                <a:path w="951230" h="1615440">
                  <a:moveTo>
                    <a:pt x="78740" y="1454150"/>
                  </a:moveTo>
                  <a:cubicBezTo>
                    <a:pt x="203200" y="1443990"/>
                    <a:pt x="285750" y="1389380"/>
                    <a:pt x="341630" y="1356360"/>
                  </a:cubicBezTo>
                  <a:cubicBezTo>
                    <a:pt x="389890" y="1327150"/>
                    <a:pt x="439420" y="1297940"/>
                    <a:pt x="473710" y="1268730"/>
                  </a:cubicBezTo>
                  <a:cubicBezTo>
                    <a:pt x="500380" y="1247140"/>
                    <a:pt x="518160" y="1231900"/>
                    <a:pt x="537210" y="1202690"/>
                  </a:cubicBezTo>
                  <a:cubicBezTo>
                    <a:pt x="566420" y="1159510"/>
                    <a:pt x="593090" y="1083310"/>
                    <a:pt x="613410" y="1022350"/>
                  </a:cubicBezTo>
                  <a:cubicBezTo>
                    <a:pt x="633730" y="963930"/>
                    <a:pt x="650240" y="913130"/>
                    <a:pt x="661670" y="844550"/>
                  </a:cubicBezTo>
                  <a:cubicBezTo>
                    <a:pt x="676910" y="755650"/>
                    <a:pt x="670560" y="643890"/>
                    <a:pt x="687070" y="533400"/>
                  </a:cubicBezTo>
                  <a:cubicBezTo>
                    <a:pt x="706120" y="403860"/>
                    <a:pt x="749300" y="204470"/>
                    <a:pt x="775970" y="118110"/>
                  </a:cubicBezTo>
                  <a:cubicBezTo>
                    <a:pt x="788670" y="77470"/>
                    <a:pt x="795020" y="50800"/>
                    <a:pt x="811530" y="31750"/>
                  </a:cubicBezTo>
                  <a:cubicBezTo>
                    <a:pt x="822960" y="17780"/>
                    <a:pt x="836930" y="8890"/>
                    <a:pt x="852170" y="5080"/>
                  </a:cubicBezTo>
                  <a:cubicBezTo>
                    <a:pt x="867410" y="1270"/>
                    <a:pt x="887730" y="1270"/>
                    <a:pt x="901700" y="7620"/>
                  </a:cubicBezTo>
                  <a:cubicBezTo>
                    <a:pt x="915670" y="13970"/>
                    <a:pt x="929640" y="26670"/>
                    <a:pt x="937260" y="39370"/>
                  </a:cubicBezTo>
                  <a:cubicBezTo>
                    <a:pt x="944880" y="53340"/>
                    <a:pt x="951230" y="71120"/>
                    <a:pt x="947420" y="87630"/>
                  </a:cubicBezTo>
                  <a:cubicBezTo>
                    <a:pt x="943610" y="106680"/>
                    <a:pt x="923290" y="135890"/>
                    <a:pt x="906780" y="146050"/>
                  </a:cubicBezTo>
                  <a:cubicBezTo>
                    <a:pt x="892810" y="154940"/>
                    <a:pt x="873760" y="156210"/>
                    <a:pt x="858520" y="153670"/>
                  </a:cubicBezTo>
                  <a:cubicBezTo>
                    <a:pt x="843280" y="151130"/>
                    <a:pt x="826770" y="143510"/>
                    <a:pt x="816610" y="130810"/>
                  </a:cubicBezTo>
                  <a:cubicBezTo>
                    <a:pt x="803910" y="115570"/>
                    <a:pt x="792480" y="81280"/>
                    <a:pt x="797560" y="60960"/>
                  </a:cubicBezTo>
                  <a:cubicBezTo>
                    <a:pt x="802640" y="40640"/>
                    <a:pt x="825500" y="15240"/>
                    <a:pt x="844550" y="7620"/>
                  </a:cubicBezTo>
                  <a:cubicBezTo>
                    <a:pt x="864870" y="0"/>
                    <a:pt x="897890" y="3810"/>
                    <a:pt x="915670" y="15240"/>
                  </a:cubicBezTo>
                  <a:cubicBezTo>
                    <a:pt x="933450" y="26670"/>
                    <a:pt x="947420" y="54610"/>
                    <a:pt x="948690" y="78740"/>
                  </a:cubicBezTo>
                  <a:cubicBezTo>
                    <a:pt x="949960" y="109220"/>
                    <a:pt x="918210" y="138430"/>
                    <a:pt x="904240" y="184150"/>
                  </a:cubicBezTo>
                  <a:cubicBezTo>
                    <a:pt x="880110" y="265430"/>
                    <a:pt x="849630" y="436880"/>
                    <a:pt x="839470" y="533400"/>
                  </a:cubicBezTo>
                  <a:cubicBezTo>
                    <a:pt x="831850" y="601980"/>
                    <a:pt x="839470" y="647700"/>
                    <a:pt x="834390" y="709930"/>
                  </a:cubicBezTo>
                  <a:cubicBezTo>
                    <a:pt x="828040" y="778510"/>
                    <a:pt x="816610" y="859790"/>
                    <a:pt x="801370" y="925830"/>
                  </a:cubicBezTo>
                  <a:cubicBezTo>
                    <a:pt x="787400" y="984250"/>
                    <a:pt x="774700" y="1031240"/>
                    <a:pt x="750570" y="1088390"/>
                  </a:cubicBezTo>
                  <a:cubicBezTo>
                    <a:pt x="721360" y="1159510"/>
                    <a:pt x="669290" y="1264920"/>
                    <a:pt x="632460" y="1316990"/>
                  </a:cubicBezTo>
                  <a:cubicBezTo>
                    <a:pt x="610870" y="1347470"/>
                    <a:pt x="594360" y="1362710"/>
                    <a:pt x="570230" y="1384300"/>
                  </a:cubicBezTo>
                  <a:cubicBezTo>
                    <a:pt x="543560" y="1408430"/>
                    <a:pt x="514350" y="1428750"/>
                    <a:pt x="477520" y="1452880"/>
                  </a:cubicBezTo>
                  <a:cubicBezTo>
                    <a:pt x="427990" y="1484630"/>
                    <a:pt x="350520" y="1527810"/>
                    <a:pt x="293370" y="1554480"/>
                  </a:cubicBezTo>
                  <a:cubicBezTo>
                    <a:pt x="245110" y="1577340"/>
                    <a:pt x="198120" y="1598930"/>
                    <a:pt x="156210" y="1606550"/>
                  </a:cubicBezTo>
                  <a:cubicBezTo>
                    <a:pt x="121920" y="1612900"/>
                    <a:pt x="86360" y="1615440"/>
                    <a:pt x="60960" y="1605280"/>
                  </a:cubicBezTo>
                  <a:cubicBezTo>
                    <a:pt x="38100" y="1596390"/>
                    <a:pt x="15240" y="1577340"/>
                    <a:pt x="7620" y="1558290"/>
                  </a:cubicBezTo>
                  <a:cubicBezTo>
                    <a:pt x="0" y="1537970"/>
                    <a:pt x="5080" y="1504950"/>
                    <a:pt x="16510" y="1487170"/>
                  </a:cubicBezTo>
                  <a:cubicBezTo>
                    <a:pt x="27940" y="1469390"/>
                    <a:pt x="78740" y="1454150"/>
                    <a:pt x="78740" y="1454150"/>
                  </a:cubicBezTo>
                </a:path>
              </a:pathLst>
            </a:custGeom>
            <a:solidFill>
              <a:srgbClr val="6CB63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87923">
            <a:off x="-5959915" y="498262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2096162"/>
            <a:ext cx="13492659" cy="8190838"/>
          </a:xfrm>
          <a:custGeom>
            <a:avLst/>
            <a:gdLst/>
            <a:ahLst/>
            <a:cxnLst/>
            <a:rect l="l" t="t" r="r" b="b"/>
            <a:pathLst>
              <a:path w="13492659" h="8190838">
                <a:moveTo>
                  <a:pt x="0" y="0"/>
                </a:moveTo>
                <a:lnTo>
                  <a:pt x="13492659" y="0"/>
                </a:lnTo>
                <a:lnTo>
                  <a:pt x="13492659" y="8190838"/>
                </a:lnTo>
                <a:lnTo>
                  <a:pt x="0" y="81908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112373"/>
            <a:ext cx="13492659" cy="940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34"/>
              </a:lnSpc>
              <a:spcBef>
                <a:spcPct val="0"/>
              </a:spcBef>
            </a:pPr>
            <a:r>
              <a:rPr lang="en-US" sz="5532" spc="542">
                <a:solidFill>
                  <a:srgbClr val="231F20"/>
                </a:solidFill>
                <a:latin typeface="Oswald Bold"/>
              </a:rPr>
              <a:t>EXEMPLES POUR PRÉPARER LE FORUM</a:t>
            </a:r>
          </a:p>
        </p:txBody>
      </p:sp>
      <p:sp>
        <p:nvSpPr>
          <p:cNvPr id="7" name="Freeform 7"/>
          <p:cNvSpPr/>
          <p:nvPr/>
        </p:nvSpPr>
        <p:spPr>
          <a:xfrm rot="1751952">
            <a:off x="1813238" y="6592733"/>
            <a:ext cx="3432122" cy="3432122"/>
          </a:xfrm>
          <a:custGeom>
            <a:avLst/>
            <a:gdLst/>
            <a:ahLst/>
            <a:cxnLst/>
            <a:rect l="l" t="t" r="r" b="b"/>
            <a:pathLst>
              <a:path w="3432122" h="3432122">
                <a:moveTo>
                  <a:pt x="0" y="0"/>
                </a:moveTo>
                <a:lnTo>
                  <a:pt x="3432121" y="0"/>
                </a:lnTo>
                <a:lnTo>
                  <a:pt x="3432121" y="3432122"/>
                </a:lnTo>
                <a:lnTo>
                  <a:pt x="0" y="34321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87923">
            <a:off x="-5959915" y="498262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2073151"/>
            <a:ext cx="15120949" cy="8213849"/>
          </a:xfrm>
          <a:custGeom>
            <a:avLst/>
            <a:gdLst/>
            <a:ahLst/>
            <a:cxnLst/>
            <a:rect l="l" t="t" r="r" b="b"/>
            <a:pathLst>
              <a:path w="15120949" h="8213849">
                <a:moveTo>
                  <a:pt x="0" y="0"/>
                </a:moveTo>
                <a:lnTo>
                  <a:pt x="15120949" y="0"/>
                </a:lnTo>
                <a:lnTo>
                  <a:pt x="15120949" y="8213849"/>
                </a:lnTo>
                <a:lnTo>
                  <a:pt x="0" y="82138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7678" y="5570739"/>
            <a:ext cx="3177209" cy="3177209"/>
          </a:xfrm>
          <a:custGeom>
            <a:avLst/>
            <a:gdLst/>
            <a:ahLst/>
            <a:cxnLst/>
            <a:rect l="l" t="t" r="r" b="b"/>
            <a:pathLst>
              <a:path w="3177209" h="3177209">
                <a:moveTo>
                  <a:pt x="0" y="0"/>
                </a:moveTo>
                <a:lnTo>
                  <a:pt x="3177209" y="0"/>
                </a:lnTo>
                <a:lnTo>
                  <a:pt x="3177209" y="3177209"/>
                </a:lnTo>
                <a:lnTo>
                  <a:pt x="0" y="31772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112373"/>
            <a:ext cx="13492659" cy="940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34"/>
              </a:lnSpc>
              <a:spcBef>
                <a:spcPct val="0"/>
              </a:spcBef>
            </a:pPr>
            <a:r>
              <a:rPr lang="en-US" sz="5532" spc="542">
                <a:solidFill>
                  <a:srgbClr val="231F20"/>
                </a:solidFill>
                <a:latin typeface="Oswald Bold"/>
              </a:rPr>
              <a:t>EXEMPLES POUR PRÉPARER LE FORUM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0844" y="1235548"/>
            <a:ext cx="15828877" cy="788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6"/>
              </a:lnSpc>
            </a:pPr>
            <a:r>
              <a:rPr lang="en-US" sz="2435">
                <a:solidFill>
                  <a:srgbClr val="231F20"/>
                </a:solidFill>
                <a:latin typeface="DM Sans"/>
              </a:rPr>
              <a:t>Vous trouverez sur chaque fiche métier d’innombrables informations utiles pour votre exploration ! </a:t>
            </a:r>
          </a:p>
          <a:p>
            <a:pPr>
              <a:lnSpc>
                <a:spcPts val="3166"/>
              </a:lnSpc>
              <a:spcBef>
                <a:spcPct val="0"/>
              </a:spcBef>
            </a:pPr>
            <a:r>
              <a:rPr lang="en-US" sz="2435">
                <a:solidFill>
                  <a:srgbClr val="231F20"/>
                </a:solidFill>
                <a:latin typeface="DM Sans Bold"/>
              </a:rPr>
              <a:t>Pensez à regarder l’onglet </a:t>
            </a:r>
            <a:r>
              <a:rPr lang="en-US" sz="2435">
                <a:solidFill>
                  <a:srgbClr val="F1A629"/>
                </a:solidFill>
                <a:latin typeface="DM Sans Bold"/>
              </a:rPr>
              <a:t>Formation </a:t>
            </a:r>
            <a:r>
              <a:rPr lang="en-US" sz="2435">
                <a:solidFill>
                  <a:srgbClr val="000000"/>
                </a:solidFill>
                <a:latin typeface="DM Sans Bold"/>
              </a:rPr>
              <a:t>afin de préparer le forum.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7659121">
            <a:off x="12654632" y="-5114959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7"/>
                </a:lnTo>
                <a:lnTo>
                  <a:pt x="0" y="78285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77199" y="4880845"/>
            <a:ext cx="13333602" cy="47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8"/>
              </a:lnSpc>
            </a:pPr>
            <a:r>
              <a:rPr lang="en-US" sz="2853" spc="279">
                <a:solidFill>
                  <a:srgbClr val="231F20"/>
                </a:solidFill>
                <a:latin typeface="DM Sans Bold"/>
              </a:rPr>
              <a:t>Distribution du document guide pour le forum du CALEP</a:t>
            </a:r>
          </a:p>
        </p:txBody>
      </p:sp>
      <p:sp>
        <p:nvSpPr>
          <p:cNvPr id="5" name="Freeform 5"/>
          <p:cNvSpPr/>
          <p:nvPr/>
        </p:nvSpPr>
        <p:spPr>
          <a:xfrm>
            <a:off x="-6186436" y="-1044832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5" y="0"/>
                </a:lnTo>
                <a:lnTo>
                  <a:pt x="902263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659121">
            <a:off x="6221064" y="8417681"/>
            <a:ext cx="4515702" cy="4633650"/>
          </a:xfrm>
          <a:custGeom>
            <a:avLst/>
            <a:gdLst/>
            <a:ahLst/>
            <a:cxnLst/>
            <a:rect l="l" t="t" r="r" b="b"/>
            <a:pathLst>
              <a:path w="4515702" h="4633650">
                <a:moveTo>
                  <a:pt x="0" y="0"/>
                </a:moveTo>
                <a:lnTo>
                  <a:pt x="4515703" y="0"/>
                </a:lnTo>
                <a:lnTo>
                  <a:pt x="4515703" y="4633650"/>
                </a:lnTo>
                <a:lnTo>
                  <a:pt x="0" y="4633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4652010">
            <a:off x="4189579" y="3264933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02778" y="213171"/>
            <a:ext cx="6082443" cy="1236763"/>
          </a:xfrm>
          <a:custGeom>
            <a:avLst/>
            <a:gdLst/>
            <a:ahLst/>
            <a:cxnLst/>
            <a:rect l="l" t="t" r="r" b="b"/>
            <a:pathLst>
              <a:path w="6082443" h="1236763">
                <a:moveTo>
                  <a:pt x="0" y="0"/>
                </a:moveTo>
                <a:lnTo>
                  <a:pt x="6082444" y="0"/>
                </a:lnTo>
                <a:lnTo>
                  <a:pt x="6082444" y="1236764"/>
                </a:lnTo>
                <a:lnTo>
                  <a:pt x="0" y="12367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95085" y="2064220"/>
            <a:ext cx="12097831" cy="7548889"/>
          </a:xfrm>
          <a:custGeom>
            <a:avLst/>
            <a:gdLst/>
            <a:ahLst/>
            <a:cxnLst/>
            <a:rect l="l" t="t" r="r" b="b"/>
            <a:pathLst>
              <a:path w="12097831" h="7548889">
                <a:moveTo>
                  <a:pt x="0" y="0"/>
                </a:moveTo>
                <a:lnTo>
                  <a:pt x="12097830" y="0"/>
                </a:lnTo>
                <a:lnTo>
                  <a:pt x="12097830" y="7548890"/>
                </a:lnTo>
                <a:lnTo>
                  <a:pt x="0" y="75488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296783">
            <a:off x="7895575" y="6634176"/>
            <a:ext cx="3177209" cy="3177209"/>
          </a:xfrm>
          <a:custGeom>
            <a:avLst/>
            <a:gdLst/>
            <a:ahLst/>
            <a:cxnLst/>
            <a:rect l="l" t="t" r="r" b="b"/>
            <a:pathLst>
              <a:path w="3177209" h="3177209">
                <a:moveTo>
                  <a:pt x="0" y="0"/>
                </a:moveTo>
                <a:lnTo>
                  <a:pt x="3177208" y="0"/>
                </a:lnTo>
                <a:lnTo>
                  <a:pt x="3177208" y="3177208"/>
                </a:lnTo>
                <a:lnTo>
                  <a:pt x="0" y="31772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169015" y="3510915"/>
            <a:ext cx="2829878" cy="213360"/>
            <a:chOff x="0" y="0"/>
            <a:chExt cx="3773170" cy="284480"/>
          </a:xfrm>
        </p:grpSpPr>
        <p:sp>
          <p:nvSpPr>
            <p:cNvPr id="8" name="Freeform 8"/>
            <p:cNvSpPr/>
            <p:nvPr/>
          </p:nvSpPr>
          <p:spPr>
            <a:xfrm>
              <a:off x="49530" y="33020"/>
              <a:ext cx="3675380" cy="222250"/>
            </a:xfrm>
            <a:custGeom>
              <a:avLst/>
              <a:gdLst/>
              <a:ahLst/>
              <a:cxnLst/>
              <a:rect l="l" t="t" r="r" b="b"/>
              <a:pathLst>
                <a:path w="3675380" h="222250">
                  <a:moveTo>
                    <a:pt x="77470" y="48260"/>
                  </a:moveTo>
                  <a:cubicBezTo>
                    <a:pt x="496570" y="43180"/>
                    <a:pt x="574040" y="24130"/>
                    <a:pt x="727710" y="17780"/>
                  </a:cubicBezTo>
                  <a:cubicBezTo>
                    <a:pt x="1036320" y="3810"/>
                    <a:pt x="1861820" y="0"/>
                    <a:pt x="2124710" y="17780"/>
                  </a:cubicBezTo>
                  <a:cubicBezTo>
                    <a:pt x="2228850" y="24130"/>
                    <a:pt x="2239010" y="40640"/>
                    <a:pt x="2340610" y="46990"/>
                  </a:cubicBezTo>
                  <a:cubicBezTo>
                    <a:pt x="2585720" y="63500"/>
                    <a:pt x="3446780" y="8890"/>
                    <a:pt x="3597910" y="48260"/>
                  </a:cubicBezTo>
                  <a:cubicBezTo>
                    <a:pt x="3633470" y="57150"/>
                    <a:pt x="3647440" y="67310"/>
                    <a:pt x="3660140" y="82550"/>
                  </a:cubicBezTo>
                  <a:cubicBezTo>
                    <a:pt x="3670300" y="95250"/>
                    <a:pt x="3675380" y="113030"/>
                    <a:pt x="3672840" y="129540"/>
                  </a:cubicBezTo>
                  <a:cubicBezTo>
                    <a:pt x="3670300" y="148590"/>
                    <a:pt x="3653790" y="179070"/>
                    <a:pt x="3637280" y="190500"/>
                  </a:cubicBezTo>
                  <a:cubicBezTo>
                    <a:pt x="3624580" y="200660"/>
                    <a:pt x="3604260" y="201930"/>
                    <a:pt x="3589020" y="200660"/>
                  </a:cubicBezTo>
                  <a:cubicBezTo>
                    <a:pt x="3573780" y="199390"/>
                    <a:pt x="3556000" y="193040"/>
                    <a:pt x="3544570" y="180340"/>
                  </a:cubicBezTo>
                  <a:cubicBezTo>
                    <a:pt x="3531870" y="165100"/>
                    <a:pt x="3520440" y="132080"/>
                    <a:pt x="3521710" y="113030"/>
                  </a:cubicBezTo>
                  <a:cubicBezTo>
                    <a:pt x="3522980" y="96520"/>
                    <a:pt x="3533140" y="80010"/>
                    <a:pt x="3544570" y="69850"/>
                  </a:cubicBezTo>
                  <a:cubicBezTo>
                    <a:pt x="3556000" y="59690"/>
                    <a:pt x="3573780" y="50800"/>
                    <a:pt x="3589020" y="49530"/>
                  </a:cubicBezTo>
                  <a:cubicBezTo>
                    <a:pt x="3604260" y="48260"/>
                    <a:pt x="3624580" y="49530"/>
                    <a:pt x="3637280" y="59690"/>
                  </a:cubicBezTo>
                  <a:cubicBezTo>
                    <a:pt x="3653790" y="71120"/>
                    <a:pt x="3671570" y="100330"/>
                    <a:pt x="3672840" y="120650"/>
                  </a:cubicBezTo>
                  <a:cubicBezTo>
                    <a:pt x="3674110" y="142240"/>
                    <a:pt x="3657600" y="172720"/>
                    <a:pt x="3643630" y="185420"/>
                  </a:cubicBezTo>
                  <a:cubicBezTo>
                    <a:pt x="3632200" y="196850"/>
                    <a:pt x="3624580" y="196850"/>
                    <a:pt x="3597910" y="200660"/>
                  </a:cubicBezTo>
                  <a:cubicBezTo>
                    <a:pt x="3468370" y="222250"/>
                    <a:pt x="2606040" y="204470"/>
                    <a:pt x="2401570" y="200660"/>
                  </a:cubicBezTo>
                  <a:cubicBezTo>
                    <a:pt x="2330450" y="199390"/>
                    <a:pt x="2306320" y="200660"/>
                    <a:pt x="2259330" y="195580"/>
                  </a:cubicBezTo>
                  <a:cubicBezTo>
                    <a:pt x="2213610" y="190500"/>
                    <a:pt x="2193290" y="176530"/>
                    <a:pt x="2123440" y="170180"/>
                  </a:cubicBezTo>
                  <a:cubicBezTo>
                    <a:pt x="1891030" y="148590"/>
                    <a:pt x="895350" y="153670"/>
                    <a:pt x="613410" y="171450"/>
                  </a:cubicBezTo>
                  <a:cubicBezTo>
                    <a:pt x="502920" y="179070"/>
                    <a:pt x="467360" y="195580"/>
                    <a:pt x="384810" y="200660"/>
                  </a:cubicBezTo>
                  <a:cubicBezTo>
                    <a:pt x="289560" y="207010"/>
                    <a:pt x="135890" y="210820"/>
                    <a:pt x="77470" y="200660"/>
                  </a:cubicBezTo>
                  <a:cubicBezTo>
                    <a:pt x="53340" y="195580"/>
                    <a:pt x="39370" y="193040"/>
                    <a:pt x="26670" y="181610"/>
                  </a:cubicBezTo>
                  <a:cubicBezTo>
                    <a:pt x="13970" y="170180"/>
                    <a:pt x="2540" y="152400"/>
                    <a:pt x="1270" y="134620"/>
                  </a:cubicBezTo>
                  <a:cubicBezTo>
                    <a:pt x="0" y="114300"/>
                    <a:pt x="12700" y="81280"/>
                    <a:pt x="26670" y="67310"/>
                  </a:cubicBezTo>
                  <a:cubicBezTo>
                    <a:pt x="39370" y="54610"/>
                    <a:pt x="77470" y="48260"/>
                    <a:pt x="77470" y="48260"/>
                  </a:cubicBezTo>
                </a:path>
              </a:pathLst>
            </a:custGeom>
            <a:solidFill>
              <a:srgbClr val="6CB63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5968365" y="4190047"/>
            <a:ext cx="1916430" cy="214312"/>
            <a:chOff x="0" y="0"/>
            <a:chExt cx="2555240" cy="285750"/>
          </a:xfrm>
        </p:grpSpPr>
        <p:sp>
          <p:nvSpPr>
            <p:cNvPr id="10" name="Freeform 10"/>
            <p:cNvSpPr/>
            <p:nvPr/>
          </p:nvSpPr>
          <p:spPr>
            <a:xfrm>
              <a:off x="49530" y="38100"/>
              <a:ext cx="2457450" cy="214630"/>
            </a:xfrm>
            <a:custGeom>
              <a:avLst/>
              <a:gdLst/>
              <a:ahLst/>
              <a:cxnLst/>
              <a:rect l="l" t="t" r="r" b="b"/>
              <a:pathLst>
                <a:path w="2457450" h="214630">
                  <a:moveTo>
                    <a:pt x="77470" y="44450"/>
                  </a:moveTo>
                  <a:cubicBezTo>
                    <a:pt x="881380" y="39370"/>
                    <a:pt x="967740" y="24130"/>
                    <a:pt x="1120140" y="17780"/>
                  </a:cubicBezTo>
                  <a:cubicBezTo>
                    <a:pt x="1346200" y="8890"/>
                    <a:pt x="1770380" y="0"/>
                    <a:pt x="1959610" y="12700"/>
                  </a:cubicBezTo>
                  <a:cubicBezTo>
                    <a:pt x="2057400" y="19050"/>
                    <a:pt x="2106930" y="36830"/>
                    <a:pt x="2180590" y="43180"/>
                  </a:cubicBezTo>
                  <a:cubicBezTo>
                    <a:pt x="2254250" y="49530"/>
                    <a:pt x="2359660" y="33020"/>
                    <a:pt x="2402840" y="48260"/>
                  </a:cubicBezTo>
                  <a:cubicBezTo>
                    <a:pt x="2423160" y="54610"/>
                    <a:pt x="2433320" y="64770"/>
                    <a:pt x="2442210" y="77470"/>
                  </a:cubicBezTo>
                  <a:cubicBezTo>
                    <a:pt x="2451100" y="90170"/>
                    <a:pt x="2457450" y="107950"/>
                    <a:pt x="2454910" y="124460"/>
                  </a:cubicBezTo>
                  <a:cubicBezTo>
                    <a:pt x="2452370" y="143510"/>
                    <a:pt x="2434590" y="173990"/>
                    <a:pt x="2418080" y="185420"/>
                  </a:cubicBezTo>
                  <a:cubicBezTo>
                    <a:pt x="2405380" y="194310"/>
                    <a:pt x="2386330" y="196850"/>
                    <a:pt x="2371090" y="195580"/>
                  </a:cubicBezTo>
                  <a:cubicBezTo>
                    <a:pt x="2355850" y="194310"/>
                    <a:pt x="2338070" y="185420"/>
                    <a:pt x="2326640" y="175260"/>
                  </a:cubicBezTo>
                  <a:cubicBezTo>
                    <a:pt x="2315210" y="165100"/>
                    <a:pt x="2306320" y="147320"/>
                    <a:pt x="2303780" y="132080"/>
                  </a:cubicBezTo>
                  <a:cubicBezTo>
                    <a:pt x="2301240" y="116840"/>
                    <a:pt x="2302510" y="97790"/>
                    <a:pt x="2311400" y="83820"/>
                  </a:cubicBezTo>
                  <a:cubicBezTo>
                    <a:pt x="2321560" y="67310"/>
                    <a:pt x="2352040" y="48260"/>
                    <a:pt x="2371090" y="44450"/>
                  </a:cubicBezTo>
                  <a:cubicBezTo>
                    <a:pt x="2387600" y="41910"/>
                    <a:pt x="2405380" y="45720"/>
                    <a:pt x="2418080" y="54610"/>
                  </a:cubicBezTo>
                  <a:cubicBezTo>
                    <a:pt x="2434590" y="66040"/>
                    <a:pt x="2453640" y="93980"/>
                    <a:pt x="2454910" y="115570"/>
                  </a:cubicBezTo>
                  <a:cubicBezTo>
                    <a:pt x="2456180" y="135890"/>
                    <a:pt x="2440940" y="166370"/>
                    <a:pt x="2425700" y="180340"/>
                  </a:cubicBezTo>
                  <a:cubicBezTo>
                    <a:pt x="2413000" y="191770"/>
                    <a:pt x="2400300" y="193040"/>
                    <a:pt x="2378710" y="196850"/>
                  </a:cubicBezTo>
                  <a:cubicBezTo>
                    <a:pt x="2330450" y="204470"/>
                    <a:pt x="2211070" y="199390"/>
                    <a:pt x="2137410" y="193040"/>
                  </a:cubicBezTo>
                  <a:cubicBezTo>
                    <a:pt x="2073910" y="187960"/>
                    <a:pt x="2040890" y="171450"/>
                    <a:pt x="1959610" y="165100"/>
                  </a:cubicBezTo>
                  <a:cubicBezTo>
                    <a:pt x="1784350" y="152400"/>
                    <a:pt x="1352550" y="161290"/>
                    <a:pt x="1126490" y="170180"/>
                  </a:cubicBezTo>
                  <a:cubicBezTo>
                    <a:pt x="971550" y="176530"/>
                    <a:pt x="883920" y="191770"/>
                    <a:pt x="736600" y="196850"/>
                  </a:cubicBezTo>
                  <a:cubicBezTo>
                    <a:pt x="546100" y="203200"/>
                    <a:pt x="172720" y="214630"/>
                    <a:pt x="77470" y="196850"/>
                  </a:cubicBezTo>
                  <a:cubicBezTo>
                    <a:pt x="50800" y="191770"/>
                    <a:pt x="39370" y="189230"/>
                    <a:pt x="26670" y="177800"/>
                  </a:cubicBezTo>
                  <a:cubicBezTo>
                    <a:pt x="13970" y="166370"/>
                    <a:pt x="2540" y="147320"/>
                    <a:pt x="1270" y="129540"/>
                  </a:cubicBezTo>
                  <a:cubicBezTo>
                    <a:pt x="0" y="109220"/>
                    <a:pt x="12700" y="77470"/>
                    <a:pt x="26670" y="63500"/>
                  </a:cubicBezTo>
                  <a:cubicBezTo>
                    <a:pt x="39370" y="50800"/>
                    <a:pt x="77470" y="44450"/>
                    <a:pt x="77470" y="44450"/>
                  </a:cubicBezTo>
                </a:path>
              </a:pathLst>
            </a:custGeom>
            <a:solidFill>
              <a:srgbClr val="6CB63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10580377">
            <a:off x="9407140" y="-9309963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53233C-C438-43F1-93E7-F189B105C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7186"/>
            <a:ext cx="16916400" cy="10265959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C3ED86BE-5406-4032-A5A6-DC1A42442630}"/>
              </a:ext>
            </a:extLst>
          </p:cNvPr>
          <p:cNvSpPr/>
          <p:nvPr/>
        </p:nvSpPr>
        <p:spPr>
          <a:xfrm>
            <a:off x="8174626" y="7062019"/>
            <a:ext cx="1938747" cy="3194255"/>
          </a:xfrm>
          <a:prstGeom prst="down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997446">
            <a:off x="5241109" y="-8747718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2" y="0"/>
                </a:lnTo>
                <a:lnTo>
                  <a:pt x="24036382" y="24664199"/>
                </a:lnTo>
                <a:lnTo>
                  <a:pt x="0" y="24664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F83C1C-B48E-4D20-B783-BFB97371C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8100"/>
            <a:ext cx="14491178" cy="10143825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53532383-1E9F-4CAE-9421-5744845CAA0B}"/>
              </a:ext>
            </a:extLst>
          </p:cNvPr>
          <p:cNvSpPr/>
          <p:nvPr/>
        </p:nvSpPr>
        <p:spPr>
          <a:xfrm rot="-5296783">
            <a:off x="14545600" y="2599674"/>
            <a:ext cx="3177209" cy="3177209"/>
          </a:xfrm>
          <a:custGeom>
            <a:avLst/>
            <a:gdLst/>
            <a:ahLst/>
            <a:cxnLst/>
            <a:rect l="l" t="t" r="r" b="b"/>
            <a:pathLst>
              <a:path w="3177209" h="3177209">
                <a:moveTo>
                  <a:pt x="0" y="0"/>
                </a:moveTo>
                <a:lnTo>
                  <a:pt x="3177208" y="0"/>
                </a:lnTo>
                <a:lnTo>
                  <a:pt x="3177208" y="3177208"/>
                </a:lnTo>
                <a:lnTo>
                  <a:pt x="0" y="31772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997446">
            <a:off x="5482887" y="-8611421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2" y="0"/>
                </a:lnTo>
                <a:lnTo>
                  <a:pt x="24036382" y="24664199"/>
                </a:lnTo>
                <a:lnTo>
                  <a:pt x="0" y="24664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90649F9-8AC0-4CC1-A765-BA99AD670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78" y="381000"/>
            <a:ext cx="17221200" cy="99441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371600" y="2196466"/>
            <a:ext cx="3134678" cy="190500"/>
            <a:chOff x="0" y="0"/>
            <a:chExt cx="4179570" cy="254000"/>
          </a:xfrm>
        </p:grpSpPr>
        <p:sp>
          <p:nvSpPr>
            <p:cNvPr id="6" name="Freeform 6"/>
            <p:cNvSpPr/>
            <p:nvPr/>
          </p:nvSpPr>
          <p:spPr>
            <a:xfrm>
              <a:off x="48260" y="49530"/>
              <a:ext cx="4081780" cy="203200"/>
            </a:xfrm>
            <a:custGeom>
              <a:avLst/>
              <a:gdLst/>
              <a:ahLst/>
              <a:cxnLst/>
              <a:rect l="l" t="t" r="r" b="b"/>
              <a:pathLst>
                <a:path w="4081780" h="203200">
                  <a:moveTo>
                    <a:pt x="77470" y="1270"/>
                  </a:moveTo>
                  <a:cubicBezTo>
                    <a:pt x="4032250" y="6350"/>
                    <a:pt x="4037330" y="6350"/>
                    <a:pt x="4050030" y="16510"/>
                  </a:cubicBezTo>
                  <a:cubicBezTo>
                    <a:pt x="4065270" y="29210"/>
                    <a:pt x="4081780" y="59690"/>
                    <a:pt x="4080510" y="81280"/>
                  </a:cubicBezTo>
                  <a:cubicBezTo>
                    <a:pt x="4079240" y="102870"/>
                    <a:pt x="4060190" y="132080"/>
                    <a:pt x="4043680" y="143510"/>
                  </a:cubicBezTo>
                  <a:cubicBezTo>
                    <a:pt x="4029710" y="153670"/>
                    <a:pt x="4010660" y="154940"/>
                    <a:pt x="3995420" y="153670"/>
                  </a:cubicBezTo>
                  <a:cubicBezTo>
                    <a:pt x="3980180" y="152400"/>
                    <a:pt x="3962400" y="146050"/>
                    <a:pt x="3950970" y="133350"/>
                  </a:cubicBezTo>
                  <a:cubicBezTo>
                    <a:pt x="3938270" y="118110"/>
                    <a:pt x="3926840" y="85090"/>
                    <a:pt x="3928110" y="64770"/>
                  </a:cubicBezTo>
                  <a:cubicBezTo>
                    <a:pt x="3929380" y="48260"/>
                    <a:pt x="3939540" y="33020"/>
                    <a:pt x="3950970" y="22860"/>
                  </a:cubicBezTo>
                  <a:cubicBezTo>
                    <a:pt x="3962400" y="12700"/>
                    <a:pt x="3980180" y="2540"/>
                    <a:pt x="3995420" y="1270"/>
                  </a:cubicBezTo>
                  <a:cubicBezTo>
                    <a:pt x="4010660" y="0"/>
                    <a:pt x="4029710" y="2540"/>
                    <a:pt x="4043680" y="12700"/>
                  </a:cubicBezTo>
                  <a:cubicBezTo>
                    <a:pt x="4060190" y="24130"/>
                    <a:pt x="4079240" y="53340"/>
                    <a:pt x="4080510" y="73660"/>
                  </a:cubicBezTo>
                  <a:cubicBezTo>
                    <a:pt x="4081780" y="95250"/>
                    <a:pt x="4065270" y="125730"/>
                    <a:pt x="4050030" y="138430"/>
                  </a:cubicBezTo>
                  <a:cubicBezTo>
                    <a:pt x="4037330" y="148590"/>
                    <a:pt x="4032250" y="148590"/>
                    <a:pt x="4004310" y="153670"/>
                  </a:cubicBezTo>
                  <a:cubicBezTo>
                    <a:pt x="3750310" y="195580"/>
                    <a:pt x="341630" y="203200"/>
                    <a:pt x="77470" y="153670"/>
                  </a:cubicBezTo>
                  <a:cubicBezTo>
                    <a:pt x="46990" y="148590"/>
                    <a:pt x="40640" y="146050"/>
                    <a:pt x="27940" y="134620"/>
                  </a:cubicBezTo>
                  <a:cubicBezTo>
                    <a:pt x="15240" y="123190"/>
                    <a:pt x="5080" y="102870"/>
                    <a:pt x="2540" y="86360"/>
                  </a:cubicBezTo>
                  <a:cubicBezTo>
                    <a:pt x="0" y="69850"/>
                    <a:pt x="5080" y="48260"/>
                    <a:pt x="15240" y="34290"/>
                  </a:cubicBezTo>
                  <a:cubicBezTo>
                    <a:pt x="27940" y="19050"/>
                    <a:pt x="77470" y="1270"/>
                    <a:pt x="77470" y="1270"/>
                  </a:cubicBezTo>
                </a:path>
              </a:pathLst>
            </a:custGeom>
            <a:solidFill>
              <a:srgbClr val="6CB63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9975930" y="2171700"/>
            <a:ext cx="3134678" cy="190500"/>
            <a:chOff x="0" y="0"/>
            <a:chExt cx="4179570" cy="254000"/>
          </a:xfrm>
        </p:grpSpPr>
        <p:sp>
          <p:nvSpPr>
            <p:cNvPr id="8" name="Freeform 8"/>
            <p:cNvSpPr/>
            <p:nvPr/>
          </p:nvSpPr>
          <p:spPr>
            <a:xfrm>
              <a:off x="48260" y="49530"/>
              <a:ext cx="4081780" cy="203200"/>
            </a:xfrm>
            <a:custGeom>
              <a:avLst/>
              <a:gdLst/>
              <a:ahLst/>
              <a:cxnLst/>
              <a:rect l="l" t="t" r="r" b="b"/>
              <a:pathLst>
                <a:path w="4081780" h="203200">
                  <a:moveTo>
                    <a:pt x="77470" y="1270"/>
                  </a:moveTo>
                  <a:cubicBezTo>
                    <a:pt x="4032250" y="6350"/>
                    <a:pt x="4037330" y="6350"/>
                    <a:pt x="4050030" y="16510"/>
                  </a:cubicBezTo>
                  <a:cubicBezTo>
                    <a:pt x="4065270" y="29210"/>
                    <a:pt x="4081780" y="59690"/>
                    <a:pt x="4080510" y="81280"/>
                  </a:cubicBezTo>
                  <a:cubicBezTo>
                    <a:pt x="4079240" y="102870"/>
                    <a:pt x="4060190" y="132080"/>
                    <a:pt x="4043680" y="143510"/>
                  </a:cubicBezTo>
                  <a:cubicBezTo>
                    <a:pt x="4029710" y="153670"/>
                    <a:pt x="4010660" y="154940"/>
                    <a:pt x="3995420" y="153670"/>
                  </a:cubicBezTo>
                  <a:cubicBezTo>
                    <a:pt x="3980180" y="152400"/>
                    <a:pt x="3962400" y="146050"/>
                    <a:pt x="3950970" y="133350"/>
                  </a:cubicBezTo>
                  <a:cubicBezTo>
                    <a:pt x="3938270" y="118110"/>
                    <a:pt x="3926840" y="85090"/>
                    <a:pt x="3928110" y="64770"/>
                  </a:cubicBezTo>
                  <a:cubicBezTo>
                    <a:pt x="3929380" y="48260"/>
                    <a:pt x="3939540" y="33020"/>
                    <a:pt x="3950970" y="22860"/>
                  </a:cubicBezTo>
                  <a:cubicBezTo>
                    <a:pt x="3962400" y="12700"/>
                    <a:pt x="3980180" y="2540"/>
                    <a:pt x="3995420" y="1270"/>
                  </a:cubicBezTo>
                  <a:cubicBezTo>
                    <a:pt x="4010660" y="0"/>
                    <a:pt x="4029710" y="2540"/>
                    <a:pt x="4043680" y="12700"/>
                  </a:cubicBezTo>
                  <a:cubicBezTo>
                    <a:pt x="4060190" y="24130"/>
                    <a:pt x="4079240" y="53340"/>
                    <a:pt x="4080510" y="73660"/>
                  </a:cubicBezTo>
                  <a:cubicBezTo>
                    <a:pt x="4081780" y="95250"/>
                    <a:pt x="4065270" y="125730"/>
                    <a:pt x="4050030" y="138430"/>
                  </a:cubicBezTo>
                  <a:cubicBezTo>
                    <a:pt x="4037330" y="148590"/>
                    <a:pt x="4032250" y="148590"/>
                    <a:pt x="4004310" y="153670"/>
                  </a:cubicBezTo>
                  <a:cubicBezTo>
                    <a:pt x="3750310" y="195580"/>
                    <a:pt x="341630" y="203200"/>
                    <a:pt x="77470" y="153670"/>
                  </a:cubicBezTo>
                  <a:cubicBezTo>
                    <a:pt x="46990" y="148590"/>
                    <a:pt x="40640" y="146050"/>
                    <a:pt x="27940" y="134620"/>
                  </a:cubicBezTo>
                  <a:cubicBezTo>
                    <a:pt x="15240" y="123190"/>
                    <a:pt x="5080" y="102870"/>
                    <a:pt x="2540" y="86360"/>
                  </a:cubicBezTo>
                  <a:cubicBezTo>
                    <a:pt x="0" y="69850"/>
                    <a:pt x="5080" y="48260"/>
                    <a:pt x="15240" y="34290"/>
                  </a:cubicBezTo>
                  <a:cubicBezTo>
                    <a:pt x="27940" y="19050"/>
                    <a:pt x="77470" y="1270"/>
                    <a:pt x="77470" y="1270"/>
                  </a:cubicBezTo>
                </a:path>
              </a:pathLst>
            </a:custGeom>
            <a:solidFill>
              <a:srgbClr val="6CB63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10580377">
            <a:off x="-1964138" y="-7306638"/>
            <a:ext cx="25973133" cy="26651536"/>
          </a:xfrm>
          <a:custGeom>
            <a:avLst/>
            <a:gdLst/>
            <a:ahLst/>
            <a:cxnLst/>
            <a:rect l="l" t="t" r="r" b="b"/>
            <a:pathLst>
              <a:path w="25973133" h="26651536">
                <a:moveTo>
                  <a:pt x="0" y="0"/>
                </a:moveTo>
                <a:lnTo>
                  <a:pt x="25973133" y="0"/>
                </a:lnTo>
                <a:lnTo>
                  <a:pt x="25973133" y="26651535"/>
                </a:lnTo>
                <a:lnTo>
                  <a:pt x="0" y="266515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2311"/>
            <a:ext cx="18288000" cy="8555989"/>
          </a:xfrm>
          <a:custGeom>
            <a:avLst/>
            <a:gdLst/>
            <a:ahLst/>
            <a:cxnLst/>
            <a:rect l="l" t="t" r="r" b="b"/>
            <a:pathLst>
              <a:path w="18288000" h="8555989">
                <a:moveTo>
                  <a:pt x="0" y="0"/>
                </a:moveTo>
                <a:lnTo>
                  <a:pt x="18288000" y="0"/>
                </a:lnTo>
                <a:lnTo>
                  <a:pt x="18288000" y="8555989"/>
                </a:lnTo>
                <a:lnTo>
                  <a:pt x="0" y="8555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9970003">
            <a:off x="13772630" y="7530147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7"/>
                </a:lnTo>
                <a:lnTo>
                  <a:pt x="0" y="78285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09800" y="163132"/>
            <a:ext cx="13792200" cy="9047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4"/>
              </a:lnSpc>
            </a:pPr>
            <a:r>
              <a:rPr lang="en-US" sz="3053" spc="299" dirty="0">
                <a:solidFill>
                  <a:srgbClr val="231F20"/>
                </a:solidFill>
                <a:latin typeface="DM Sans Bold"/>
              </a:rPr>
              <a:t>Deux </a:t>
            </a:r>
            <a:r>
              <a:rPr lang="en-US" sz="3053" spc="299" dirty="0" err="1">
                <a:solidFill>
                  <a:srgbClr val="231F20"/>
                </a:solidFill>
                <a:latin typeface="DM Sans Bold"/>
              </a:rPr>
              <a:t>groupes</a:t>
            </a:r>
            <a:r>
              <a:rPr lang="en-US" sz="3053" spc="299" dirty="0">
                <a:solidFill>
                  <a:srgbClr val="231F20"/>
                </a:solidFill>
                <a:latin typeface="DM Sans Bold"/>
              </a:rPr>
              <a:t> de travail :</a:t>
            </a:r>
          </a:p>
          <a:p>
            <a:pPr algn="ctr">
              <a:lnSpc>
                <a:spcPts val="3524"/>
              </a:lnSpc>
            </a:pPr>
            <a:endParaRPr lang="en-US" sz="3053" spc="299" dirty="0">
              <a:solidFill>
                <a:srgbClr val="231F20"/>
              </a:solidFill>
              <a:latin typeface="DM Sans Bold"/>
            </a:endParaRPr>
          </a:p>
          <a:p>
            <a:pPr marL="551390" lvl="1" indent="-275695">
              <a:lnSpc>
                <a:spcPts val="3524"/>
              </a:lnSpc>
              <a:buFont typeface="Arial"/>
              <a:buChar char="•"/>
            </a:pPr>
            <a:r>
              <a:rPr lang="en-US" sz="2553" spc="250" dirty="0">
                <a:solidFill>
                  <a:srgbClr val="231F20"/>
                </a:solidFill>
                <a:latin typeface="DM Sans Bold"/>
              </a:rPr>
              <a:t>Matériel : </a:t>
            </a:r>
            <a:r>
              <a:rPr lang="en-US" sz="2553" spc="250" dirty="0" err="1">
                <a:solidFill>
                  <a:srgbClr val="231F20"/>
                </a:solidFill>
                <a:latin typeface="DM Sans Bold"/>
              </a:rPr>
              <a:t>ordinateurs</a:t>
            </a:r>
            <a:r>
              <a:rPr lang="en-US" sz="2553" spc="250" dirty="0">
                <a:solidFill>
                  <a:srgbClr val="231F20"/>
                </a:solidFill>
                <a:latin typeface="DM Sans Bold"/>
              </a:rPr>
              <a:t> portables chargés</a:t>
            </a:r>
          </a:p>
          <a:p>
            <a:pPr algn="ctr">
              <a:lnSpc>
                <a:spcPts val="3524"/>
              </a:lnSpc>
            </a:pPr>
            <a:endParaRPr lang="en-US" sz="2553" spc="250" dirty="0">
              <a:solidFill>
                <a:srgbClr val="231F20"/>
              </a:solidFill>
              <a:latin typeface="DM Sans Bold"/>
            </a:endParaRPr>
          </a:p>
          <a:p>
            <a:pPr marL="551390" lvl="1" indent="-275695">
              <a:lnSpc>
                <a:spcPts val="3524"/>
              </a:lnSpc>
              <a:buFont typeface="Arial"/>
              <a:buChar char="•"/>
            </a:pPr>
            <a:r>
              <a:rPr lang="en-US" sz="2553" u="sng" spc="250" dirty="0">
                <a:solidFill>
                  <a:srgbClr val="231F20"/>
                </a:solidFill>
                <a:latin typeface="DM Sans Bold"/>
              </a:rPr>
              <a:t>Avec idée</a:t>
            </a:r>
            <a:r>
              <a:rPr lang="en-US" sz="2553" spc="250" dirty="0">
                <a:solidFill>
                  <a:srgbClr val="231F20"/>
                </a:solidFill>
                <a:latin typeface="DM Sans Bold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d’orientation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(formation, métier,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spécialités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)</a:t>
            </a:r>
          </a:p>
          <a:p>
            <a:pPr marL="1102780" lvl="2" indent="-367593">
              <a:lnSpc>
                <a:spcPts val="3524"/>
              </a:lnSpc>
              <a:buFont typeface="Arial"/>
              <a:buChar char="•"/>
            </a:pPr>
            <a:r>
              <a:rPr lang="en-US" sz="2553" spc="250" dirty="0">
                <a:solidFill>
                  <a:srgbClr val="231F20"/>
                </a:solidFill>
                <a:latin typeface="DM Sans Bold"/>
              </a:rPr>
              <a:t>Horizons21è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: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j’ai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ma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combinaison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de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spécialité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de bac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ou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je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suis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en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bac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technologique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, et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j’ai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une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idée pour mon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projet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professionnel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. Je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vais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sur Horizons21è pour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voir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à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quels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domaines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puis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-je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prétendre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grâce à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mes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spécialités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ou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mon bac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technologique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et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quels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sont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les métiers et les formations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mentionnés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. </a:t>
            </a:r>
          </a:p>
          <a:p>
            <a:pPr marL="1102780" lvl="2" indent="-367593">
              <a:lnSpc>
                <a:spcPts val="3524"/>
              </a:lnSpc>
              <a:buFont typeface="Arial"/>
              <a:buChar char="•"/>
            </a:pPr>
            <a:r>
              <a:rPr lang="en-US" sz="2553" spc="250" dirty="0" err="1">
                <a:solidFill>
                  <a:srgbClr val="231F20"/>
                </a:solidFill>
                <a:latin typeface="DM Sans Bold"/>
              </a:rPr>
              <a:t>Parcouréo</a:t>
            </a:r>
            <a:r>
              <a:rPr lang="en-US" sz="2553" spc="250" dirty="0">
                <a:solidFill>
                  <a:srgbClr val="231F20"/>
                </a:solidFill>
                <a:latin typeface="DM Sans Bold"/>
              </a:rPr>
              <a:t> :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j’ai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une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idée de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projet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professionnel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, je me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connecte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à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Parcouréo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et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trouve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la fiche métier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correspondant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à mon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projet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. </a:t>
            </a:r>
          </a:p>
          <a:p>
            <a:pPr marL="1102780" lvl="2" indent="-367593">
              <a:lnSpc>
                <a:spcPts val="3524"/>
              </a:lnSpc>
              <a:buFont typeface="Arial"/>
              <a:buChar char="•"/>
            </a:pPr>
            <a:r>
              <a:rPr lang="en-US" sz="2553" spc="250" dirty="0">
                <a:solidFill>
                  <a:srgbClr val="231F20"/>
                </a:solidFill>
                <a:latin typeface="DM Sans"/>
              </a:rPr>
              <a:t>Lecture de la fiche métier,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recherches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sur les formations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requises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. </a:t>
            </a:r>
          </a:p>
          <a:p>
            <a:pPr marL="1102780" lvl="2" indent="-367593">
              <a:lnSpc>
                <a:spcPts val="3524"/>
              </a:lnSpc>
              <a:buFont typeface="Arial"/>
              <a:buChar char="•"/>
            </a:pP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Réalisation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de ma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feuille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de route du forum du CALEP,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en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utilisant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les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éléments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trouvés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sur les formations. Stand 1,2,3... (Document Guide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distribué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).</a:t>
            </a:r>
          </a:p>
          <a:p>
            <a:pPr>
              <a:lnSpc>
                <a:spcPts val="3524"/>
              </a:lnSpc>
            </a:pPr>
            <a:endParaRPr lang="en-US" sz="2553" spc="250" dirty="0">
              <a:solidFill>
                <a:srgbClr val="231F20"/>
              </a:solidFill>
              <a:latin typeface="DM Sans"/>
            </a:endParaRPr>
          </a:p>
          <a:p>
            <a:pPr marL="551390" lvl="1" indent="-275695">
              <a:lnSpc>
                <a:spcPts val="3524"/>
              </a:lnSpc>
              <a:buFont typeface="Arial"/>
              <a:buChar char="•"/>
            </a:pPr>
            <a:r>
              <a:rPr lang="en-US" sz="2553" u="sng" spc="250" dirty="0">
                <a:solidFill>
                  <a:srgbClr val="231F20"/>
                </a:solidFill>
                <a:latin typeface="DM Sans Bold"/>
              </a:rPr>
              <a:t>Sans idée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d’orientation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ou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avec des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doutes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,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en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besoin</a:t>
            </a:r>
            <a:r>
              <a:rPr lang="en-US" sz="2553" spc="250" dirty="0">
                <a:solidFill>
                  <a:srgbClr val="231F20"/>
                </a:solidFill>
                <a:latin typeface="DM Sans"/>
              </a:rPr>
              <a:t> </a:t>
            </a:r>
            <a:r>
              <a:rPr lang="en-US" sz="2553" spc="250" dirty="0" err="1">
                <a:solidFill>
                  <a:srgbClr val="231F20"/>
                </a:solidFill>
                <a:latin typeface="DM Sans"/>
              </a:rPr>
              <a:t>d’exploration</a:t>
            </a:r>
            <a:endParaRPr lang="en-US" sz="2553" spc="250" dirty="0">
              <a:solidFill>
                <a:srgbClr val="231F20"/>
              </a:solidFill>
              <a:latin typeface="DM Sans"/>
            </a:endParaRPr>
          </a:p>
          <a:p>
            <a:pPr marL="1102780" lvl="2" indent="-367593">
              <a:lnSpc>
                <a:spcPts val="3524"/>
              </a:lnSpc>
              <a:buFont typeface="Arial"/>
              <a:buChar char="•"/>
            </a:pPr>
            <a:r>
              <a:rPr lang="en-US" sz="2553" spc="250" dirty="0" err="1">
                <a:solidFill>
                  <a:srgbClr val="231F20"/>
                </a:solidFill>
                <a:latin typeface="DM Sans Bold"/>
              </a:rPr>
              <a:t>Parcouréo</a:t>
            </a:r>
            <a:r>
              <a:rPr lang="en-US" sz="2553" spc="250" dirty="0">
                <a:solidFill>
                  <a:srgbClr val="231F20"/>
                </a:solidFill>
                <a:latin typeface="DM Sans Bold"/>
              </a:rPr>
              <a:t>, </a:t>
            </a:r>
            <a:r>
              <a:rPr lang="en-US" sz="2553" spc="250" dirty="0" err="1">
                <a:solidFill>
                  <a:srgbClr val="231F20"/>
                </a:solidFill>
                <a:latin typeface="DM Sans Bold"/>
              </a:rPr>
              <a:t>Inforizon</a:t>
            </a:r>
            <a:r>
              <a:rPr lang="en-US" sz="2553" spc="250" dirty="0">
                <a:solidFill>
                  <a:srgbClr val="231F20"/>
                </a:solidFill>
                <a:latin typeface="DM Sans Bold"/>
              </a:rPr>
              <a:t> : </a:t>
            </a:r>
            <a:r>
              <a:rPr lang="en-US" sz="2553" spc="250" dirty="0">
                <a:solidFill>
                  <a:srgbClr val="231F20"/>
                </a:solidFill>
                <a:latin typeface="DM Sans" panose="020B0604020202020204" charset="0"/>
              </a:rPr>
              <a:t>questionnaires </a:t>
            </a:r>
            <a:r>
              <a:rPr lang="en-US" sz="2553" spc="250" dirty="0" err="1">
                <a:solidFill>
                  <a:srgbClr val="231F20"/>
                </a:solidFill>
                <a:latin typeface="DM Sans" panose="020B0604020202020204" charset="0"/>
              </a:rPr>
              <a:t>d’intérêts</a:t>
            </a:r>
            <a:r>
              <a:rPr lang="en-US" sz="2553" spc="250" dirty="0">
                <a:solidFill>
                  <a:srgbClr val="231F20"/>
                </a:solidFill>
                <a:latin typeface="DM Sans" panose="020B0604020202020204" charset="0"/>
              </a:rPr>
              <a:t>, exploration métiers.</a:t>
            </a:r>
          </a:p>
          <a:p>
            <a:pPr marL="1102780" lvl="2" indent="-367593">
              <a:lnSpc>
                <a:spcPts val="3524"/>
              </a:lnSpc>
              <a:buFont typeface="Arial"/>
              <a:buChar char="•"/>
            </a:pPr>
            <a:r>
              <a:rPr lang="en-US" sz="2553" spc="250" dirty="0">
                <a:solidFill>
                  <a:srgbClr val="231F20"/>
                </a:solidFill>
                <a:latin typeface="DM Sans Bold"/>
              </a:rPr>
              <a:t>Horizons21è + </a:t>
            </a:r>
            <a:r>
              <a:rPr lang="en-US" sz="2553" spc="250" dirty="0" err="1">
                <a:solidFill>
                  <a:srgbClr val="231F20"/>
                </a:solidFill>
                <a:latin typeface="DM Sans Bold"/>
              </a:rPr>
              <a:t>Spé</a:t>
            </a:r>
            <a:r>
              <a:rPr lang="en-US" sz="2553" spc="250" dirty="0">
                <a:solidFill>
                  <a:srgbClr val="231F20"/>
                </a:solidFill>
                <a:latin typeface="DM Sans Bold"/>
              </a:rPr>
              <a:t> par types </a:t>
            </a:r>
            <a:r>
              <a:rPr lang="en-US" sz="2553" spc="250" dirty="0" err="1">
                <a:solidFill>
                  <a:srgbClr val="231F20"/>
                </a:solidFill>
                <a:latin typeface="DM Sans Bold"/>
              </a:rPr>
              <a:t>d’études</a:t>
            </a:r>
            <a:endParaRPr lang="en-US" sz="2553" spc="250" dirty="0">
              <a:solidFill>
                <a:srgbClr val="231F20"/>
              </a:solidFill>
              <a:latin typeface="DM Sans Bold"/>
            </a:endParaRPr>
          </a:p>
        </p:txBody>
      </p:sp>
      <p:sp>
        <p:nvSpPr>
          <p:cNvPr id="5" name="Freeform 5"/>
          <p:cNvSpPr/>
          <p:nvPr/>
        </p:nvSpPr>
        <p:spPr>
          <a:xfrm rot="-5647151">
            <a:off x="-6022447" y="5456593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4200" y="1028700"/>
            <a:ext cx="422370" cy="879938"/>
          </a:xfrm>
          <a:custGeom>
            <a:avLst/>
            <a:gdLst/>
            <a:ahLst/>
            <a:cxnLst/>
            <a:rect l="l" t="t" r="r" b="b"/>
            <a:pathLst>
              <a:path w="422370" h="879938">
                <a:moveTo>
                  <a:pt x="0" y="0"/>
                </a:moveTo>
                <a:lnTo>
                  <a:pt x="422371" y="0"/>
                </a:lnTo>
                <a:lnTo>
                  <a:pt x="422371" y="879938"/>
                </a:lnTo>
                <a:lnTo>
                  <a:pt x="0" y="8799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18781" y="4364592"/>
            <a:ext cx="7450439" cy="1829643"/>
          </a:xfrm>
          <a:custGeom>
            <a:avLst/>
            <a:gdLst/>
            <a:ahLst/>
            <a:cxnLst/>
            <a:rect l="l" t="t" r="r" b="b"/>
            <a:pathLst>
              <a:path w="7450439" h="1829643">
                <a:moveTo>
                  <a:pt x="0" y="0"/>
                </a:moveTo>
                <a:lnTo>
                  <a:pt x="7450438" y="0"/>
                </a:lnTo>
                <a:lnTo>
                  <a:pt x="7450438" y="1829644"/>
                </a:lnTo>
                <a:lnTo>
                  <a:pt x="0" y="18296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118149" y="2082975"/>
            <a:ext cx="9815307" cy="118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7063" spc="692">
                <a:solidFill>
                  <a:srgbClr val="231F20"/>
                </a:solidFill>
                <a:latin typeface="Oswald Bold"/>
              </a:rPr>
              <a:t>TUTORIEL</a:t>
            </a:r>
          </a:p>
        </p:txBody>
      </p:sp>
      <p:sp>
        <p:nvSpPr>
          <p:cNvPr id="7" name="Freeform 7"/>
          <p:cNvSpPr/>
          <p:nvPr/>
        </p:nvSpPr>
        <p:spPr>
          <a:xfrm>
            <a:off x="6281745" y="6901895"/>
            <a:ext cx="5724510" cy="1205876"/>
          </a:xfrm>
          <a:custGeom>
            <a:avLst/>
            <a:gdLst/>
            <a:ahLst/>
            <a:cxnLst/>
            <a:rect l="l" t="t" r="r" b="b"/>
            <a:pathLst>
              <a:path w="5724510" h="1205876">
                <a:moveTo>
                  <a:pt x="0" y="0"/>
                </a:moveTo>
                <a:lnTo>
                  <a:pt x="5724510" y="0"/>
                </a:lnTo>
                <a:lnTo>
                  <a:pt x="5724510" y="1205876"/>
                </a:lnTo>
                <a:lnTo>
                  <a:pt x="0" y="12058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99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76947" y="3997992"/>
            <a:ext cx="14134107" cy="4418572"/>
          </a:xfrm>
          <a:custGeom>
            <a:avLst/>
            <a:gdLst/>
            <a:ahLst/>
            <a:cxnLst/>
            <a:rect l="l" t="t" r="r" b="b"/>
            <a:pathLst>
              <a:path w="14134107" h="4418572">
                <a:moveTo>
                  <a:pt x="0" y="0"/>
                </a:moveTo>
                <a:lnTo>
                  <a:pt x="14134106" y="0"/>
                </a:lnTo>
                <a:lnTo>
                  <a:pt x="14134106" y="4418572"/>
                </a:lnTo>
                <a:lnTo>
                  <a:pt x="0" y="44185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82656" y="1421042"/>
            <a:ext cx="6122688" cy="1894396"/>
          </a:xfrm>
          <a:custGeom>
            <a:avLst/>
            <a:gdLst/>
            <a:ahLst/>
            <a:cxnLst/>
            <a:rect l="l" t="t" r="r" b="b"/>
            <a:pathLst>
              <a:path w="6122688" h="1894396">
                <a:moveTo>
                  <a:pt x="0" y="0"/>
                </a:moveTo>
                <a:lnTo>
                  <a:pt x="6122688" y="0"/>
                </a:lnTo>
                <a:lnTo>
                  <a:pt x="6122688" y="1894396"/>
                </a:lnTo>
                <a:lnTo>
                  <a:pt x="0" y="1894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65631" y="6343961"/>
            <a:ext cx="3177209" cy="3177209"/>
          </a:xfrm>
          <a:custGeom>
            <a:avLst/>
            <a:gdLst/>
            <a:ahLst/>
            <a:cxnLst/>
            <a:rect l="l" t="t" r="r" b="b"/>
            <a:pathLst>
              <a:path w="3177209" h="3177209">
                <a:moveTo>
                  <a:pt x="0" y="0"/>
                </a:moveTo>
                <a:lnTo>
                  <a:pt x="3177209" y="0"/>
                </a:lnTo>
                <a:lnTo>
                  <a:pt x="3177209" y="3177208"/>
                </a:lnTo>
                <a:lnTo>
                  <a:pt x="0" y="31772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9717" y="2101779"/>
            <a:ext cx="17181262" cy="5624615"/>
          </a:xfrm>
          <a:custGeom>
            <a:avLst/>
            <a:gdLst/>
            <a:ahLst/>
            <a:cxnLst/>
            <a:rect l="l" t="t" r="r" b="b"/>
            <a:pathLst>
              <a:path w="17181262" h="5624615">
                <a:moveTo>
                  <a:pt x="0" y="0"/>
                </a:moveTo>
                <a:lnTo>
                  <a:pt x="17181262" y="0"/>
                </a:lnTo>
                <a:lnTo>
                  <a:pt x="17181262" y="5624614"/>
                </a:lnTo>
                <a:lnTo>
                  <a:pt x="0" y="5624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27370" y="4654308"/>
            <a:ext cx="3177209" cy="3177209"/>
          </a:xfrm>
          <a:custGeom>
            <a:avLst/>
            <a:gdLst/>
            <a:ahLst/>
            <a:cxnLst/>
            <a:rect l="l" t="t" r="r" b="b"/>
            <a:pathLst>
              <a:path w="3177209" h="3177209">
                <a:moveTo>
                  <a:pt x="0" y="0"/>
                </a:moveTo>
                <a:lnTo>
                  <a:pt x="3177209" y="0"/>
                </a:lnTo>
                <a:lnTo>
                  <a:pt x="3177209" y="3177209"/>
                </a:lnTo>
                <a:lnTo>
                  <a:pt x="0" y="31772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40423" y="631208"/>
            <a:ext cx="12007154" cy="9024583"/>
          </a:xfrm>
          <a:custGeom>
            <a:avLst/>
            <a:gdLst/>
            <a:ahLst/>
            <a:cxnLst/>
            <a:rect l="l" t="t" r="r" b="b"/>
            <a:pathLst>
              <a:path w="12007154" h="9024583">
                <a:moveTo>
                  <a:pt x="0" y="0"/>
                </a:moveTo>
                <a:lnTo>
                  <a:pt x="12007154" y="0"/>
                </a:lnTo>
                <a:lnTo>
                  <a:pt x="12007154" y="9024584"/>
                </a:lnTo>
                <a:lnTo>
                  <a:pt x="0" y="90245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19600" y="5372100"/>
            <a:ext cx="4527274" cy="4527274"/>
          </a:xfrm>
          <a:custGeom>
            <a:avLst/>
            <a:gdLst/>
            <a:ahLst/>
            <a:cxnLst/>
            <a:rect l="l" t="t" r="r" b="b"/>
            <a:pathLst>
              <a:path w="4527274" h="4527274">
                <a:moveTo>
                  <a:pt x="0" y="0"/>
                </a:moveTo>
                <a:lnTo>
                  <a:pt x="4527273" y="0"/>
                </a:lnTo>
                <a:lnTo>
                  <a:pt x="4527273" y="4527274"/>
                </a:lnTo>
                <a:lnTo>
                  <a:pt x="0" y="45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271322" y="1290844"/>
            <a:ext cx="6332071" cy="7772829"/>
          </a:xfrm>
          <a:custGeom>
            <a:avLst/>
            <a:gdLst/>
            <a:ahLst/>
            <a:cxnLst/>
            <a:rect l="l" t="t" r="r" b="b"/>
            <a:pathLst>
              <a:path w="6332071" h="7772829">
                <a:moveTo>
                  <a:pt x="0" y="0"/>
                </a:moveTo>
                <a:lnTo>
                  <a:pt x="6332071" y="0"/>
                </a:lnTo>
                <a:lnTo>
                  <a:pt x="6332071" y="7772829"/>
                </a:lnTo>
                <a:lnTo>
                  <a:pt x="0" y="7772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8263" y="8302058"/>
            <a:ext cx="7254382" cy="1523230"/>
          </a:xfrm>
          <a:custGeom>
            <a:avLst/>
            <a:gdLst/>
            <a:ahLst/>
            <a:cxnLst/>
            <a:rect l="l" t="t" r="r" b="b"/>
            <a:pathLst>
              <a:path w="7254382" h="1523230">
                <a:moveTo>
                  <a:pt x="0" y="0"/>
                </a:moveTo>
                <a:lnTo>
                  <a:pt x="7254382" y="0"/>
                </a:lnTo>
                <a:lnTo>
                  <a:pt x="7254382" y="1523230"/>
                </a:lnTo>
                <a:lnTo>
                  <a:pt x="0" y="15232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E66A59-AA00-4177-9540-C3E36FFB4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97" y="1317221"/>
            <a:ext cx="10076779" cy="611596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914400" y="2879863"/>
            <a:ext cx="4527274" cy="4527274"/>
          </a:xfrm>
          <a:custGeom>
            <a:avLst/>
            <a:gdLst/>
            <a:ahLst/>
            <a:cxnLst/>
            <a:rect l="l" t="t" r="r" b="b"/>
            <a:pathLst>
              <a:path w="4527274" h="4527274">
                <a:moveTo>
                  <a:pt x="0" y="0"/>
                </a:moveTo>
                <a:lnTo>
                  <a:pt x="4527274" y="0"/>
                </a:lnTo>
                <a:lnTo>
                  <a:pt x="4527274" y="4527273"/>
                </a:lnTo>
                <a:lnTo>
                  <a:pt x="0" y="45272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86933" y="689934"/>
            <a:ext cx="13114133" cy="8907132"/>
          </a:xfrm>
          <a:custGeom>
            <a:avLst/>
            <a:gdLst/>
            <a:ahLst/>
            <a:cxnLst/>
            <a:rect l="l" t="t" r="r" b="b"/>
            <a:pathLst>
              <a:path w="13114133" h="8907132">
                <a:moveTo>
                  <a:pt x="0" y="0"/>
                </a:moveTo>
                <a:lnTo>
                  <a:pt x="13114134" y="0"/>
                </a:lnTo>
                <a:lnTo>
                  <a:pt x="13114134" y="8907132"/>
                </a:lnTo>
                <a:lnTo>
                  <a:pt x="0" y="8907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6173330" y="7184335"/>
            <a:ext cx="1328389" cy="1316346"/>
          </a:xfrm>
          <a:custGeom>
            <a:avLst/>
            <a:gdLst/>
            <a:ahLst/>
            <a:cxnLst/>
            <a:rect l="l" t="t" r="r" b="b"/>
            <a:pathLst>
              <a:path w="1328389" h="1316346">
                <a:moveTo>
                  <a:pt x="1328388" y="0"/>
                </a:moveTo>
                <a:lnTo>
                  <a:pt x="0" y="0"/>
                </a:lnTo>
                <a:lnTo>
                  <a:pt x="0" y="1316345"/>
                </a:lnTo>
                <a:lnTo>
                  <a:pt x="1328388" y="1316345"/>
                </a:lnTo>
                <a:lnTo>
                  <a:pt x="1328388" y="0"/>
                </a:lnTo>
                <a:close/>
              </a:path>
            </a:pathLst>
          </a:custGeom>
          <a:blipFill>
            <a:blip r:embed="rId3"/>
            <a:stretch>
              <a:fillRect l="-1170" t="-3277" r="-117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987170" y="7990233"/>
            <a:ext cx="1401702" cy="1388993"/>
          </a:xfrm>
          <a:custGeom>
            <a:avLst/>
            <a:gdLst/>
            <a:ahLst/>
            <a:cxnLst/>
            <a:rect l="l" t="t" r="r" b="b"/>
            <a:pathLst>
              <a:path w="1401702" h="1388993">
                <a:moveTo>
                  <a:pt x="0" y="0"/>
                </a:moveTo>
                <a:lnTo>
                  <a:pt x="1401701" y="0"/>
                </a:lnTo>
                <a:lnTo>
                  <a:pt x="1401701" y="1388993"/>
                </a:lnTo>
                <a:lnTo>
                  <a:pt x="0" y="13889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70" t="-3277" r="-117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0135" y="1722305"/>
            <a:ext cx="4671583" cy="105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10"/>
              </a:lnSpc>
            </a:pPr>
            <a:r>
              <a:rPr lang="en-US" sz="2036" spc="199">
                <a:solidFill>
                  <a:srgbClr val="231F20"/>
                </a:solidFill>
                <a:latin typeface="DM Sans"/>
              </a:rPr>
              <a:t>MERCI DE COMPLÉTER LES CHAMPS AVEC DES INFORMATIONS VERIDIQUES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79793" y="4306796"/>
            <a:ext cx="2439381" cy="265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6"/>
              </a:lnSpc>
            </a:pPr>
            <a:r>
              <a:rPr lang="en-US" sz="1569" spc="153">
                <a:solidFill>
                  <a:srgbClr val="231F20"/>
                </a:solidFill>
                <a:latin typeface="DM Sans"/>
              </a:rPr>
              <a:t>PAS OBLIGATOIRE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07427" y="5148027"/>
            <a:ext cx="4165064" cy="23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</a:pPr>
            <a:r>
              <a:rPr lang="en-US" sz="1413" spc="138">
                <a:solidFill>
                  <a:srgbClr val="231F20"/>
                </a:solidFill>
                <a:latin typeface="DM Sans"/>
              </a:rPr>
              <a:t>LE MÊME QUE ELYCO EST RECOMMANDÉ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507427" y="5951628"/>
            <a:ext cx="4165064" cy="23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</a:pPr>
            <a:r>
              <a:rPr lang="en-US" sz="1413" spc="138">
                <a:solidFill>
                  <a:srgbClr val="231F20"/>
                </a:solidFill>
                <a:latin typeface="DM Sans"/>
              </a:rPr>
              <a:t>LE MÊME QUE ELYCO EST RECOMMANDÉ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36002" y="3512720"/>
            <a:ext cx="4165064" cy="23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</a:pPr>
            <a:r>
              <a:rPr lang="en-US" sz="1413" spc="138">
                <a:solidFill>
                  <a:srgbClr val="231F20"/>
                </a:solidFill>
                <a:latin typeface="DM Sans"/>
              </a:rPr>
              <a:t>EN CAS D’OUBLI DES IDENTIFIANTS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503</Words>
  <Application>Microsoft Office PowerPoint</Application>
  <PresentationFormat>Personnalisé</PresentationFormat>
  <Paragraphs>61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 Parcouréo</dc:title>
  <cp:lastModifiedBy>Anthony ROUSSEAU</cp:lastModifiedBy>
  <cp:revision>7</cp:revision>
  <dcterms:created xsi:type="dcterms:W3CDTF">2006-08-16T00:00:00Z</dcterms:created>
  <dcterms:modified xsi:type="dcterms:W3CDTF">2023-11-22T16:31:36Z</dcterms:modified>
  <dc:identifier>DAFxZ0KGFpo</dc:identifier>
</cp:coreProperties>
</file>