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636D-7C3E-B14A-8C54-C92B7BE3A40B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C727-AAA5-4749-A371-61C46FF1C2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C727-AAA5-4749-A371-61C46FF1C2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3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6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06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0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8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82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9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2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26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6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7036-EA15-AD41-93ED-63CC39F30E0D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3B2C7-CE92-E843-90B5-ACA73B4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hyperlink" Target="https://www.youtube.com/watch?v=GFYtTKAdfNU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55974" y="1286128"/>
            <a:ext cx="7017252" cy="35394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Los </a:t>
            </a:r>
            <a:r>
              <a:rPr lang="es-ES_tradnl" sz="1400" b="1" dirty="0" smtClean="0"/>
              <a:t>lunes</a:t>
            </a:r>
            <a:r>
              <a:rPr lang="es-ES_tradnl" sz="1400" dirty="0" smtClean="0"/>
              <a:t> llueve mucho</a:t>
            </a:r>
          </a:p>
          <a:p>
            <a:pPr algn="ctr"/>
            <a:r>
              <a:rPr lang="es-ES_tradnl" sz="1400" dirty="0" smtClean="0"/>
              <a:t>Los</a:t>
            </a:r>
            <a:r>
              <a:rPr lang="es-ES_tradnl" sz="1400" b="1" dirty="0" smtClean="0"/>
              <a:t> martes </a:t>
            </a:r>
            <a:r>
              <a:rPr lang="es-ES_tradnl" sz="1400" dirty="0" smtClean="0"/>
              <a:t>hace sol</a:t>
            </a:r>
          </a:p>
          <a:p>
            <a:pPr algn="ctr"/>
            <a:r>
              <a:rPr lang="es-ES_tradnl" sz="1400" dirty="0" smtClean="0"/>
              <a:t>Los </a:t>
            </a:r>
            <a:r>
              <a:rPr lang="es-ES_tradnl" sz="1400" b="1" dirty="0" smtClean="0"/>
              <a:t>miércoles</a:t>
            </a:r>
            <a:r>
              <a:rPr lang="es-ES_tradnl" sz="1400" dirty="0" smtClean="0"/>
              <a:t>, nublado está</a:t>
            </a:r>
          </a:p>
          <a:p>
            <a:pPr algn="ctr"/>
            <a:r>
              <a:rPr lang="es-ES_tradnl" sz="1400" dirty="0" smtClean="0"/>
              <a:t>Los </a:t>
            </a:r>
            <a:r>
              <a:rPr lang="es-ES_tradnl" sz="1400" b="1" dirty="0" smtClean="0"/>
              <a:t>jueves</a:t>
            </a:r>
            <a:r>
              <a:rPr lang="es-ES_tradnl" sz="1400" dirty="0" smtClean="0"/>
              <a:t> ¡ Qué calor!</a:t>
            </a:r>
          </a:p>
          <a:p>
            <a:pPr algn="ctr"/>
            <a:endParaRPr lang="es-ES_tradnl" sz="1400" dirty="0" smtClean="0"/>
          </a:p>
          <a:p>
            <a:pPr algn="ctr"/>
            <a:r>
              <a:rPr lang="es-ES_tradnl" sz="1400" dirty="0" smtClean="0"/>
              <a:t>Los </a:t>
            </a:r>
            <a:r>
              <a:rPr lang="es-ES_tradnl" sz="1400" b="1" dirty="0" smtClean="0"/>
              <a:t>viernes</a:t>
            </a:r>
            <a:r>
              <a:rPr lang="es-ES_tradnl" sz="1400" dirty="0" smtClean="0"/>
              <a:t> hace viento</a:t>
            </a:r>
          </a:p>
          <a:p>
            <a:pPr algn="ctr"/>
            <a:r>
              <a:rPr lang="es-ES_tradnl" sz="1400" dirty="0" smtClean="0"/>
              <a:t>Los hojas caen al son</a:t>
            </a:r>
          </a:p>
          <a:p>
            <a:pPr algn="ctr"/>
            <a:r>
              <a:rPr lang="es-ES_tradnl" sz="1400" dirty="0" smtClean="0"/>
              <a:t>Los </a:t>
            </a:r>
            <a:r>
              <a:rPr lang="es-ES_tradnl" sz="1400" b="1" dirty="0" smtClean="0"/>
              <a:t>sábados</a:t>
            </a:r>
            <a:r>
              <a:rPr lang="es-ES_tradnl" sz="1400" dirty="0" smtClean="0"/>
              <a:t>, al parque voy</a:t>
            </a:r>
          </a:p>
          <a:p>
            <a:pPr algn="ctr"/>
            <a:r>
              <a:rPr lang="es-ES_tradnl" sz="1400" dirty="0" smtClean="0"/>
              <a:t>Es</a:t>
            </a:r>
            <a:r>
              <a:rPr lang="es-ES_tradnl" sz="1400" b="1" dirty="0" smtClean="0"/>
              <a:t> domingo </a:t>
            </a:r>
            <a:r>
              <a:rPr lang="es-ES_tradnl" sz="1400" dirty="0" smtClean="0"/>
              <a:t>¡ Qué ilusión!</a:t>
            </a:r>
          </a:p>
          <a:p>
            <a:pPr algn="ctr"/>
            <a:endParaRPr lang="es-ES_tradnl" sz="1400" dirty="0"/>
          </a:p>
          <a:p>
            <a:pPr algn="ctr"/>
            <a:r>
              <a:rPr lang="es-ES_tradnl" sz="1400" dirty="0" smtClean="0"/>
              <a:t>Los días de la semana</a:t>
            </a:r>
          </a:p>
          <a:p>
            <a:pPr algn="ctr"/>
            <a:r>
              <a:rPr lang="es-ES_tradnl" sz="1400" dirty="0" smtClean="0"/>
              <a:t>Son siete nada más.</a:t>
            </a:r>
          </a:p>
          <a:p>
            <a:pPr algn="ctr"/>
            <a:r>
              <a:rPr lang="es-ES_tradnl" sz="1400" dirty="0" smtClean="0"/>
              <a:t>Y ahora tú los vas a recordar.</a:t>
            </a:r>
          </a:p>
          <a:p>
            <a:pPr algn="ctr"/>
            <a:r>
              <a:rPr lang="es-ES_tradnl" sz="1400" dirty="0" smtClean="0"/>
              <a:t>LUNES, MARTES, MIÉRCOLES, </a:t>
            </a:r>
          </a:p>
          <a:p>
            <a:pPr algn="ctr"/>
            <a:r>
              <a:rPr lang="es-ES_tradnl" sz="1400" dirty="0" smtClean="0"/>
              <a:t>JUEVES,VIERNES, SÁBADO</a:t>
            </a:r>
          </a:p>
          <a:p>
            <a:pPr algn="ctr"/>
            <a:r>
              <a:rPr lang="es-ES_tradnl" sz="1400" dirty="0" smtClean="0"/>
              <a:t> DOMINGO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28327" y="249312"/>
            <a:ext cx="3500485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  <a:latin typeface="Bangla Sangam MN"/>
                <a:cs typeface="Bangla Sangam MN"/>
              </a:rPr>
              <a:t>Los </a:t>
            </a:r>
            <a:r>
              <a:rPr lang="fr-FR" sz="2000" dirty="0" err="1" smtClean="0">
                <a:solidFill>
                  <a:srgbClr val="0000FF"/>
                </a:solidFill>
                <a:latin typeface="Bangla Sangam MN"/>
                <a:cs typeface="Bangla Sangam MN"/>
              </a:rPr>
              <a:t>días</a:t>
            </a:r>
            <a:r>
              <a:rPr lang="fr-FR" sz="2000" dirty="0" smtClean="0">
                <a:solidFill>
                  <a:srgbClr val="0000FF"/>
                </a:solidFill>
                <a:latin typeface="Bangla Sangam MN"/>
                <a:cs typeface="Bangla Sangam MN"/>
              </a:rPr>
              <a:t> de la </a:t>
            </a:r>
            <a:r>
              <a:rPr lang="fr-FR" sz="2000" dirty="0" err="1" smtClean="0">
                <a:solidFill>
                  <a:srgbClr val="0000FF"/>
                </a:solidFill>
                <a:latin typeface="Bangla Sangam MN"/>
                <a:cs typeface="Bangla Sangam MN"/>
              </a:rPr>
              <a:t>semana</a:t>
            </a:r>
            <a:r>
              <a:rPr lang="fr-FR" sz="2000" dirty="0" smtClean="0">
                <a:solidFill>
                  <a:srgbClr val="0000FF"/>
                </a:solidFill>
                <a:latin typeface="Bangla Sangam MN"/>
                <a:cs typeface="Bangla Sangam MN"/>
              </a:rPr>
              <a:t>.</a:t>
            </a:r>
          </a:p>
          <a:p>
            <a:pPr algn="ctr"/>
            <a:r>
              <a:rPr lang="fr-FR" sz="1600" dirty="0" smtClean="0">
                <a:solidFill>
                  <a:srgbClr val="0000FF"/>
                </a:solidFill>
                <a:latin typeface="Bangla Sangam MN"/>
                <a:cs typeface="Bangla Sangam MN"/>
              </a:rPr>
              <a:t>Las </a:t>
            </a:r>
            <a:r>
              <a:rPr lang="fr-FR" sz="1600" dirty="0" err="1" smtClean="0">
                <a:solidFill>
                  <a:srgbClr val="0000FF"/>
                </a:solidFill>
                <a:latin typeface="Bangla Sangam MN"/>
                <a:cs typeface="Bangla Sangam MN"/>
              </a:rPr>
              <a:t>pandilla</a:t>
            </a:r>
            <a:r>
              <a:rPr lang="fr-FR" sz="1600" dirty="0" smtClean="0">
                <a:solidFill>
                  <a:srgbClr val="0000FF"/>
                </a:solidFill>
                <a:latin typeface="Bangla Sangam MN"/>
                <a:cs typeface="Bangla Sangam MN"/>
              </a:rPr>
              <a:t> de </a:t>
            </a:r>
            <a:r>
              <a:rPr lang="fr-FR" sz="1600" dirty="0" err="1" smtClean="0">
                <a:solidFill>
                  <a:srgbClr val="0000FF"/>
                </a:solidFill>
                <a:latin typeface="Bangla Sangam MN"/>
                <a:cs typeface="Bangla Sangam MN"/>
              </a:rPr>
              <a:t>Drilo</a:t>
            </a:r>
            <a:endParaRPr lang="fr-FR" sz="1600" dirty="0" smtClean="0">
              <a:solidFill>
                <a:srgbClr val="0000FF"/>
              </a:solidFill>
              <a:latin typeface="Bangla Sangam MN"/>
              <a:cs typeface="Bangla Sangam MN"/>
            </a:endParaRPr>
          </a:p>
          <a:p>
            <a:pPr algn="ctr"/>
            <a:r>
              <a:rPr lang="fr-FR" sz="1000" dirty="0" smtClean="0">
                <a:solidFill>
                  <a:srgbClr val="0000FF"/>
                </a:solidFill>
                <a:latin typeface="Bangla Sangam MN"/>
                <a:cs typeface="Bangla Sangam MN"/>
                <a:hlinkClick r:id="rId5"/>
              </a:rPr>
              <a:t>https://www.youtube.com/watch?v=GFYtTKAdfNU</a:t>
            </a:r>
            <a:endParaRPr lang="fr-FR" sz="1000" dirty="0" smtClean="0">
              <a:solidFill>
                <a:srgbClr val="0000FF"/>
              </a:solidFill>
              <a:latin typeface="Bangla Sangam MN"/>
              <a:cs typeface="Bangla Sangam MN"/>
            </a:endParaRPr>
          </a:p>
          <a:p>
            <a:pPr algn="ctr"/>
            <a:endParaRPr lang="fr-FR" sz="1600" dirty="0">
              <a:solidFill>
                <a:srgbClr val="0000FF"/>
              </a:solidFill>
              <a:latin typeface="Bangla Sangam MN"/>
              <a:cs typeface="Bangla Sangam MN"/>
            </a:endParaRPr>
          </a:p>
        </p:txBody>
      </p:sp>
      <p:pic>
        <p:nvPicPr>
          <p:cNvPr id="8" name="Image 7" descr="Capture d’écran 2016-09-11 à 13.08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4" y="4492233"/>
            <a:ext cx="1182432" cy="1448098"/>
          </a:xfrm>
          <a:prstGeom prst="rect">
            <a:avLst/>
          </a:prstGeom>
        </p:spPr>
      </p:pic>
      <p:pic>
        <p:nvPicPr>
          <p:cNvPr id="9" name="Image 8" descr="Capture d’écran 2016-09-11 à 12.48.3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35" y="443522"/>
            <a:ext cx="953271" cy="842606"/>
          </a:xfrm>
          <a:prstGeom prst="rect">
            <a:avLst/>
          </a:prstGeom>
        </p:spPr>
      </p:pic>
      <p:pic>
        <p:nvPicPr>
          <p:cNvPr id="10" name="Image 9" descr="Capture d’écran 2016-09-11 à 12.49.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21" y="249312"/>
            <a:ext cx="1296401" cy="1181165"/>
          </a:xfrm>
          <a:prstGeom prst="rect">
            <a:avLst/>
          </a:prstGeom>
        </p:spPr>
      </p:pic>
      <p:pic>
        <p:nvPicPr>
          <p:cNvPr id="11" name="Image 10" descr="Capture d’écran 2016-09-11 à 12.50.2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3" y="2812359"/>
            <a:ext cx="1658810" cy="1021333"/>
          </a:xfrm>
          <a:prstGeom prst="rect">
            <a:avLst/>
          </a:prstGeom>
        </p:spPr>
      </p:pic>
      <p:pic>
        <p:nvPicPr>
          <p:cNvPr id="12" name="Image 11" descr="Capture d’écran 2016-09-11 à 13.10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73" y="2010673"/>
            <a:ext cx="983927" cy="813865"/>
          </a:xfrm>
          <a:prstGeom prst="rect">
            <a:avLst/>
          </a:prstGeom>
        </p:spPr>
      </p:pic>
      <p:pic>
        <p:nvPicPr>
          <p:cNvPr id="13" name="Image 12" descr="image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90" y="1708292"/>
            <a:ext cx="927640" cy="927640"/>
          </a:xfrm>
          <a:prstGeom prst="rect">
            <a:avLst/>
          </a:prstGeom>
        </p:spPr>
      </p:pic>
      <p:pic>
        <p:nvPicPr>
          <p:cNvPr id="14" name="Image 13" descr="Capture d’écran 2016-09-11 à 13.13.49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0" y="4102590"/>
            <a:ext cx="1095801" cy="1113692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2338406" y="1076476"/>
            <a:ext cx="1459499" cy="366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539619" y="1076476"/>
            <a:ext cx="1657048" cy="592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21048" y="1923143"/>
            <a:ext cx="807764" cy="362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363088" y="2131625"/>
            <a:ext cx="1330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621293" y="2635932"/>
            <a:ext cx="1176612" cy="399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2467429" y="3035905"/>
            <a:ext cx="1226136" cy="145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636381" y="3241524"/>
            <a:ext cx="1354667" cy="95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Los_Dias_de_la_Semanawwwlapandilladedrilocom[YoutubeConverter.Me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57056" y="51275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7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7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5471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93</Words>
  <Application>Microsoft Macintosh PowerPoint</Application>
  <PresentationFormat>Présentation à l'écran (4:3)</PresentationFormat>
  <Paragraphs>20</Paragraphs>
  <Slides>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Ithier</dc:creator>
  <cp:lastModifiedBy>Nadia Ithier</cp:lastModifiedBy>
  <cp:revision>6</cp:revision>
  <dcterms:created xsi:type="dcterms:W3CDTF">2016-09-11T10:33:01Z</dcterms:created>
  <dcterms:modified xsi:type="dcterms:W3CDTF">2016-09-11T11:59:40Z</dcterms:modified>
</cp:coreProperties>
</file>