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94568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8" autoAdjust="0"/>
    <p:restoredTop sz="94660"/>
  </p:normalViewPr>
  <p:slideViewPr>
    <p:cSldViewPr showGuides="1">
      <p:cViewPr>
        <p:scale>
          <a:sx n="100" d="100"/>
          <a:sy n="100" d="100"/>
        </p:scale>
        <p:origin x="972" y="-2448"/>
      </p:cViewPr>
      <p:guideLst>
        <p:guide orient="horz" pos="2160"/>
        <p:guide pos="288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9" d="100"/>
          <a:sy n="59" d="100"/>
        </p:scale>
        <p:origin x="-1752" y="-7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858000" cy="99456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99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205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1700" y="1243013"/>
            <a:ext cx="2513013" cy="335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1" y="4786363"/>
            <a:ext cx="5484813" cy="3914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altLang="fr-FR" noProof="0"/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0" y="9446678"/>
            <a:ext cx="2971800" cy="499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9446678"/>
            <a:ext cx="2970212" cy="49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07967BC-A042-4FA2-8CCB-0DCAC5D3DC0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314571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3851713-4CE2-4479-8809-746AC87ED6B5}" type="slidenum">
              <a:rPr lang="fr-FR" altLang="fr-FR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fr-FR" altLang="fr-FR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0113" y="1243013"/>
            <a:ext cx="2517775" cy="33575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786362"/>
            <a:ext cx="5486400" cy="391611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/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3884613" y="9446678"/>
            <a:ext cx="2971800" cy="499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F0645A18-4F5D-4E3A-A072-BCB9B486D780}" type="slidenum">
              <a:rPr lang="fr-FR" altLang="fr-FR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96730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4C718-421A-4DE4-9921-8F54C7E524E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55679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45013-77F3-44DE-B7D5-E08E1972184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16392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5738" cy="731361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3613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0BE20-0A9D-4AF9-B4A3-D7D710F8D9B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80112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812800"/>
            <a:ext cx="5827713" cy="152241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3F3C9-CCA1-4BE1-8A79-E6224925315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60029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51312-97FF-4F0B-92F1-E33C3DF97AC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72828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926F9-890E-406F-B3C9-4FC69D41081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490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6863" cy="54848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3613" y="2641600"/>
            <a:ext cx="2838450" cy="54848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5AECF-7386-4A57-B99E-548CEB805E8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45561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7E70E-B9E6-42E0-828C-36AFEE2BAF0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72274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E5570-66CA-41AB-AA0C-E39EAE29A1E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0247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248A3-7713-490E-968D-7D35D65DE4C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9481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68F1A-6FA7-404D-BA4E-5F3A35726C8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30699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3DB1A-D468-4D8E-9A90-4D26D17E063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2617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7713" cy="152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éditer le format du texte-titre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7713" cy="548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r-FR"/>
              <a:t>Cliquez pour éditer le format du plan de texte</a:t>
            </a:r>
          </a:p>
          <a:p>
            <a:pPr lvl="1"/>
            <a:r>
              <a:rPr lang="en-GB" altLang="fr-FR"/>
              <a:t>Second niveau de plan</a:t>
            </a:r>
          </a:p>
          <a:p>
            <a:pPr lvl="2"/>
            <a:r>
              <a:rPr lang="en-GB" altLang="fr-FR"/>
              <a:t>Troisième niveau de plan</a:t>
            </a:r>
          </a:p>
          <a:p>
            <a:pPr lvl="3"/>
            <a:r>
              <a:rPr lang="en-GB" altLang="fr-FR"/>
              <a:t>Quatrième niveau de plan</a:t>
            </a:r>
          </a:p>
          <a:p>
            <a:pPr lvl="4"/>
            <a:r>
              <a:rPr lang="en-GB" altLang="fr-FR"/>
              <a:t>Cinquième niveau de plan</a:t>
            </a:r>
          </a:p>
          <a:p>
            <a:pPr lvl="4"/>
            <a:r>
              <a:rPr lang="en-GB" altLang="fr-FR"/>
              <a:t>Sixième niveau de plan</a:t>
            </a:r>
          </a:p>
          <a:p>
            <a:pPr lvl="4"/>
            <a:r>
              <a:rPr lang="en-GB" altLang="fr-FR"/>
              <a:t>Septième niveau de plan</a:t>
            </a:r>
          </a:p>
          <a:p>
            <a:pPr lvl="4"/>
            <a:r>
              <a:rPr lang="en-GB" altLang="fr-FR"/>
              <a:t>Huitième niveau de plan</a:t>
            </a:r>
          </a:p>
          <a:p>
            <a:pPr lvl="4"/>
            <a:r>
              <a:rPr lang="en-GB" altLang="fr-FR"/>
              <a:t>Neuvième niveau de plan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914900" y="8331200"/>
            <a:ext cx="1427163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fld id="{813D7F7F-7D06-4D42-B53E-306343C9CBB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0" y="0"/>
            <a:ext cx="6858000" cy="946150"/>
          </a:xfrm>
          <a:prstGeom prst="rect">
            <a:avLst/>
          </a:prstGeom>
          <a:solidFill>
            <a:srgbClr val="CCCC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1268413" y="34925"/>
            <a:ext cx="5360987" cy="838200"/>
          </a:xfrm>
        </p:spPr>
        <p:txBody>
          <a:bodyPr lIns="91440" tIns="45720" rIns="91440" bIns="45720"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altLang="fr-FR" sz="2400" dirty="0"/>
              <a:t>Calendrier 2018-2019</a:t>
            </a:r>
            <a:br>
              <a:rPr lang="fr-FR" altLang="fr-FR" sz="2400" dirty="0"/>
            </a:br>
            <a:r>
              <a:rPr lang="fr-FR" altLang="fr-FR" sz="2400" dirty="0"/>
              <a:t>Aumônerie des Collèges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28600" y="971550"/>
            <a:ext cx="6400800" cy="2727325"/>
          </a:xfrm>
          <a:ln w="9360" cap="sq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indent="-341313" algn="ctr" eaLnBrk="1" hangingPunct="1">
              <a:spcBef>
                <a:spcPts val="35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fr-FR" altLang="fr-FR" sz="1400" u="sng" dirty="0"/>
              <a:t>Réunions du vendredi (tous les 15 jours environ)</a:t>
            </a:r>
          </a:p>
          <a:p>
            <a:pPr indent="-341313" algn="ctr" eaLnBrk="1" hangingPunct="1">
              <a:spcBef>
                <a:spcPct val="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fr-FR" altLang="fr-FR" sz="1400" dirty="0"/>
              <a:t>Maison Paroissiale (St Jacques, Canet-Village), de 18 à 20 h</a:t>
            </a:r>
          </a:p>
          <a:p>
            <a:pPr indent="-341313" algn="ctr" eaLnBrk="1" hangingPunct="1">
              <a:spcBef>
                <a:spcPct val="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fr-FR" altLang="fr-FR" sz="1400" dirty="0"/>
              <a:t>Accueil des jeunes à partir de 17 h</a:t>
            </a:r>
          </a:p>
          <a:p>
            <a:pPr indent="-341313" eaLnBrk="1" hangingPunct="1">
              <a:spcBef>
                <a:spcPts val="35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fr-FR" altLang="fr-FR" sz="1400" dirty="0"/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223838" y="4344988"/>
            <a:ext cx="4637087" cy="2314575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 u="sng" dirty="0"/>
              <a:t>Temps forts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fr-FR" altLang="fr-FR" sz="1200" dirty="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b="1" dirty="0"/>
              <a:t>Journée WE randonnée de rentrée</a:t>
            </a:r>
            <a:endParaRPr lang="fr-FR" altLang="fr-FR" sz="1200" dirty="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fr-FR" altLang="fr-FR" sz="1200" b="1" dirty="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b="1" dirty="0"/>
              <a:t>Messe de Noë</a:t>
            </a:r>
            <a:r>
              <a:rPr lang="fr-FR" altLang="fr-FR" sz="1200" dirty="0"/>
              <a:t>l 19h (lieu à définir)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fr-FR" altLang="fr-FR" sz="1200" dirty="0"/>
          </a:p>
          <a:p>
            <a:pPr algn="ctr" eaLnBrk="1" hangingPunct="1">
              <a:spcBef>
                <a:spcPct val="0"/>
              </a:spcBef>
              <a:buClrTx/>
            </a:pPr>
            <a:r>
              <a:rPr lang="fr-FR" altLang="fr-FR" sz="1200" b="1" dirty="0"/>
              <a:t>Célébration pénitentielle : </a:t>
            </a:r>
            <a:r>
              <a:rPr lang="fr-FR" altLang="fr-FR" sz="1200" dirty="0"/>
              <a:t>(+ repas, avec lycéens)  ?</a:t>
            </a:r>
          </a:p>
          <a:p>
            <a:pPr algn="ctr" eaLnBrk="1" hangingPunct="1">
              <a:spcBef>
                <a:spcPct val="0"/>
              </a:spcBef>
              <a:buClrTx/>
            </a:pPr>
            <a:endParaRPr lang="fr-FR" altLang="fr-FR" sz="1200" dirty="0"/>
          </a:p>
          <a:p>
            <a:pPr algn="ctr" eaLnBrk="1" hangingPunct="1">
              <a:spcBef>
                <a:spcPct val="0"/>
              </a:spcBef>
              <a:buClrTx/>
            </a:pPr>
            <a:r>
              <a:rPr lang="fr-FR" altLang="fr-FR" sz="1200" b="1" dirty="0"/>
              <a:t>WE 5èmes </a:t>
            </a:r>
            <a:r>
              <a:rPr lang="fr-FR" altLang="fr-FR" sz="1200" dirty="0"/>
              <a:t>: 16-17 mars (lieu à définir)</a:t>
            </a:r>
          </a:p>
          <a:p>
            <a:pPr algn="ctr" eaLnBrk="1" hangingPunct="1">
              <a:spcBef>
                <a:spcPct val="0"/>
              </a:spcBef>
              <a:buClrTx/>
            </a:pPr>
            <a:endParaRPr lang="fr-FR" altLang="fr-FR" sz="1200" dirty="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b="1" dirty="0"/>
              <a:t>Fête de l’Aumônerie </a:t>
            </a:r>
            <a:r>
              <a:rPr lang="fr-FR" altLang="fr-FR" sz="1200" dirty="0"/>
              <a:t>: 21 juin 2019 – (lieu à confirmer)</a:t>
            </a:r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3465513" y="6681788"/>
            <a:ext cx="3163887" cy="91440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 u="sng" dirty="0"/>
              <a:t>Profession de foi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 u="sng" dirty="0"/>
              <a:t>Première des communions</a:t>
            </a: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r>
              <a:rPr lang="fr-FR" altLang="fr-FR" sz="1200" dirty="0"/>
              <a:t>Retraite : 30-31 mars (lieu à définir)</a:t>
            </a: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r>
              <a:rPr lang="fr-FR" altLang="fr-FR" sz="1200" dirty="0"/>
              <a:t>Profession de foi : 16 juin - Villelongue</a:t>
            </a:r>
          </a:p>
        </p:txBody>
      </p:sp>
      <p:sp>
        <p:nvSpPr>
          <p:cNvPr id="3079" name="Rectangle 6"/>
          <p:cNvSpPr>
            <a:spLocks noChangeArrowheads="1"/>
          </p:cNvSpPr>
          <p:nvPr/>
        </p:nvSpPr>
        <p:spPr bwMode="auto">
          <a:xfrm>
            <a:off x="223838" y="6681788"/>
            <a:ext cx="3200400" cy="91440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 u="sng" dirty="0"/>
              <a:t>Baptême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dirty="0"/>
              <a:t>Fête des catéchumènes : dimanche 27 janvier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dirty="0"/>
              <a:t>Baptême : Vigile Pascale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dirty="0"/>
              <a:t>31 mars 2018 ND Flots 21 h</a:t>
            </a:r>
          </a:p>
        </p:txBody>
      </p:sp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223838" y="7640638"/>
            <a:ext cx="3200400" cy="1455737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350"/>
              </a:spcBef>
              <a:buClrTx/>
              <a:buFontTx/>
              <a:buNone/>
            </a:pPr>
            <a:r>
              <a:rPr lang="fr-FR" altLang="fr-FR" sz="1400" u="sng" dirty="0"/>
              <a:t>Confirmation 2018</a:t>
            </a:r>
          </a:p>
          <a:p>
            <a:pPr algn="ctr" eaLnBrk="1" hangingPunct="1">
              <a:spcBef>
                <a:spcPts val="350"/>
              </a:spcBef>
              <a:buClrTx/>
              <a:buFontTx/>
              <a:buNone/>
            </a:pPr>
            <a:endParaRPr lang="fr-FR" altLang="fr-FR" sz="1200" dirty="0"/>
          </a:p>
          <a:p>
            <a:pPr algn="ctr" eaLnBrk="1" hangingPunct="1">
              <a:spcBef>
                <a:spcPts val="350"/>
              </a:spcBef>
              <a:buClrTx/>
              <a:buFontTx/>
              <a:buNone/>
            </a:pPr>
            <a:r>
              <a:rPr lang="fr-FR" altLang="fr-FR" sz="1200" dirty="0"/>
              <a:t>6</a:t>
            </a:r>
            <a:r>
              <a:rPr lang="fr-FR" altLang="fr-FR" sz="1200" baseline="30000" dirty="0"/>
              <a:t>ème</a:t>
            </a:r>
            <a:r>
              <a:rPr lang="fr-FR" altLang="fr-FR" sz="1200" dirty="0"/>
              <a:t> étape : Samedi  13 octobre (Parc </a:t>
            </a:r>
            <a:r>
              <a:rPr lang="fr-FR" altLang="fr-FR" sz="1200" dirty="0" err="1"/>
              <a:t>Ducup</a:t>
            </a:r>
            <a:r>
              <a:rPr lang="fr-FR" altLang="fr-FR" sz="1200" dirty="0"/>
              <a:t>)</a:t>
            </a:r>
          </a:p>
        </p:txBody>
      </p:sp>
      <p:sp>
        <p:nvSpPr>
          <p:cNvPr id="3081" name="Rectangle 8"/>
          <p:cNvSpPr>
            <a:spLocks noChangeArrowheads="1"/>
          </p:cNvSpPr>
          <p:nvPr/>
        </p:nvSpPr>
        <p:spPr bwMode="auto">
          <a:xfrm>
            <a:off x="3468688" y="7640638"/>
            <a:ext cx="3160712" cy="1455737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350"/>
              </a:spcBef>
              <a:buClrTx/>
              <a:buFontTx/>
              <a:buNone/>
            </a:pPr>
            <a:r>
              <a:rPr lang="fr-FR" altLang="fr-FR" sz="1400" u="sng" dirty="0"/>
              <a:t>Confirmation 2019</a:t>
            </a: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r>
              <a:rPr lang="fr-FR" altLang="fr-FR" sz="1200" dirty="0"/>
              <a:t>1ère étape : 24 novembre 2018 (Parc </a:t>
            </a:r>
            <a:r>
              <a:rPr lang="fr-FR" altLang="fr-FR" sz="1200" dirty="0" err="1"/>
              <a:t>Ducup</a:t>
            </a:r>
            <a:r>
              <a:rPr lang="fr-FR" altLang="fr-FR" sz="1200" dirty="0"/>
              <a:t>)</a:t>
            </a: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r>
              <a:rPr lang="fr-FR" altLang="fr-FR" sz="1200" dirty="0"/>
              <a:t>2ème étape : 27 janvier ou 31 mars 2019</a:t>
            </a: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r>
              <a:rPr lang="fr-FR" altLang="fr-FR" sz="1200" dirty="0"/>
              <a:t>3ème étape : du 30 mai au 1</a:t>
            </a:r>
            <a:r>
              <a:rPr lang="fr-FR" altLang="fr-FR" sz="1200" baseline="30000" dirty="0"/>
              <a:t>er</a:t>
            </a:r>
            <a:r>
              <a:rPr lang="fr-FR" altLang="fr-FR" sz="1200" dirty="0"/>
              <a:t> juin 2019</a:t>
            </a: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r>
              <a:rPr lang="fr-FR" altLang="fr-FR" sz="1200" dirty="0"/>
              <a:t>4ème étape : 15 juin 2019 (Parc </a:t>
            </a:r>
            <a:r>
              <a:rPr lang="fr-FR" altLang="fr-FR" sz="1200" dirty="0" err="1"/>
              <a:t>Ducup</a:t>
            </a:r>
            <a:r>
              <a:rPr lang="fr-FR" altLang="fr-FR" sz="1200" dirty="0"/>
              <a:t>)</a:t>
            </a:r>
          </a:p>
          <a:p>
            <a:pPr eaLnBrk="1" hangingPunct="1">
              <a:spcBef>
                <a:spcPts val="300"/>
              </a:spcBef>
              <a:buClrTx/>
              <a:buFontTx/>
              <a:buNone/>
            </a:pPr>
            <a:r>
              <a:rPr lang="fr-FR" altLang="fr-FR" sz="1200" dirty="0"/>
              <a:t>Confirmation : 3</a:t>
            </a:r>
            <a:r>
              <a:rPr lang="fr-FR" altLang="fr-FR" sz="1200" baseline="30000" dirty="0"/>
              <a:t>ème</a:t>
            </a:r>
            <a:r>
              <a:rPr lang="fr-FR" altLang="fr-FR" sz="1200" dirty="0"/>
              <a:t> trimestre 2019</a:t>
            </a:r>
          </a:p>
        </p:txBody>
      </p:sp>
      <p:sp>
        <p:nvSpPr>
          <p:cNvPr id="3082" name="Rectangle 9"/>
          <p:cNvSpPr>
            <a:spLocks noChangeArrowheads="1"/>
          </p:cNvSpPr>
          <p:nvPr/>
        </p:nvSpPr>
        <p:spPr bwMode="auto">
          <a:xfrm>
            <a:off x="223838" y="3752850"/>
            <a:ext cx="6405562" cy="54610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ts val="350"/>
              </a:spcBef>
              <a:buClrTx/>
              <a:buFontTx/>
              <a:buNone/>
            </a:pPr>
            <a:r>
              <a:rPr lang="fr-FR" altLang="fr-FR" sz="1400" u="sng" dirty="0"/>
              <a:t>Réunion de parents + apéro : Vendredi 21 septembre de 19 à 20 heures</a:t>
            </a:r>
          </a:p>
        </p:txBody>
      </p:sp>
      <p:pic>
        <p:nvPicPr>
          <p:cNvPr id="3083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34925"/>
            <a:ext cx="835025" cy="86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84" name="Text Box 11"/>
          <p:cNvSpPr txBox="1">
            <a:spLocks noChangeArrowheads="1"/>
          </p:cNvSpPr>
          <p:nvPr/>
        </p:nvSpPr>
        <p:spPr bwMode="auto">
          <a:xfrm>
            <a:off x="4942847" y="2051050"/>
            <a:ext cx="1169657" cy="1017844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fr-FR" altLang="fr-FR" sz="1200" b="1" dirty="0"/>
              <a:t>3ème trimestre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fr-FR" altLang="fr-FR" sz="1200" dirty="0"/>
              <a:t>10 mai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fr-FR" altLang="fr-FR" sz="1200" dirty="0"/>
              <a:t>24 mai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fr-FR" altLang="fr-FR" sz="1200" dirty="0"/>
              <a:t>7 juin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fr-FR" altLang="fr-FR" sz="1200" dirty="0"/>
              <a:t>21 juin</a:t>
            </a:r>
          </a:p>
        </p:txBody>
      </p:sp>
      <p:sp>
        <p:nvSpPr>
          <p:cNvPr id="3085" name="Text Box 12"/>
          <p:cNvSpPr txBox="1">
            <a:spLocks noChangeArrowheads="1"/>
          </p:cNvSpPr>
          <p:nvPr/>
        </p:nvSpPr>
        <p:spPr bwMode="auto">
          <a:xfrm>
            <a:off x="725487" y="1690371"/>
            <a:ext cx="1431925" cy="1910396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fr-FR" altLang="fr-FR" sz="1200" b="1" dirty="0"/>
              <a:t>1er trimestre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fr-FR" altLang="fr-FR" sz="1200" dirty="0"/>
              <a:t>7 septembre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fr-FR" altLang="fr-FR" sz="1200" dirty="0"/>
              <a:t>21 septembre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fr-FR" altLang="fr-FR" sz="1200" dirty="0"/>
              <a:t>5 octobre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fr-FR" altLang="fr-FR" sz="1200" dirty="0"/>
              <a:t>19 octobre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fr-FR" altLang="fr-FR" sz="1000" dirty="0"/>
              <a:t>Vacances de Toussaint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fr-FR" altLang="fr-FR" sz="1200" dirty="0"/>
              <a:t> 9 novembre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fr-FR" altLang="fr-FR" sz="1200" dirty="0"/>
              <a:t>23 novembre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fr-FR" altLang="fr-FR" sz="1200" dirty="0"/>
              <a:t>7 décembre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fr-FR" altLang="fr-FR" sz="1200" dirty="0"/>
              <a:t>21 décembre</a:t>
            </a:r>
          </a:p>
        </p:txBody>
      </p:sp>
      <p:sp>
        <p:nvSpPr>
          <p:cNvPr id="3086" name="Text Box 13"/>
          <p:cNvSpPr txBox="1">
            <a:spLocks noChangeArrowheads="1"/>
          </p:cNvSpPr>
          <p:nvPr/>
        </p:nvSpPr>
        <p:spPr bwMode="auto">
          <a:xfrm>
            <a:off x="2924944" y="1766150"/>
            <a:ext cx="1401763" cy="172573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fr-FR" altLang="fr-FR" sz="1200" b="1" dirty="0"/>
              <a:t>2ème trimestre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fr-FR" altLang="fr-FR" sz="1200" dirty="0"/>
              <a:t>11 janvier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fr-FR" altLang="fr-FR" sz="1200" dirty="0"/>
              <a:t>25 janvier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fr-FR" altLang="fr-FR" sz="1200" dirty="0"/>
              <a:t>8 février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fr-FR" altLang="fr-FR" sz="1200" dirty="0"/>
              <a:t>22 février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fr-FR" altLang="fr-FR" sz="1000" dirty="0"/>
              <a:t>Vacances de printemps</a:t>
            </a:r>
            <a:endParaRPr lang="fr-FR" altLang="fr-FR" sz="1200" dirty="0"/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fr-FR" altLang="fr-FR" sz="1200" dirty="0"/>
              <a:t>15 mars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fr-FR" altLang="fr-FR" sz="1200" dirty="0"/>
              <a:t>29 mars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fr-FR" altLang="fr-FR" sz="1200" dirty="0"/>
              <a:t>12 avril</a:t>
            </a:r>
          </a:p>
        </p:txBody>
      </p:sp>
      <p:sp>
        <p:nvSpPr>
          <p:cNvPr id="3087" name="Rectangle 4"/>
          <p:cNvSpPr>
            <a:spLocks noChangeArrowheads="1"/>
          </p:cNvSpPr>
          <p:nvPr/>
        </p:nvSpPr>
        <p:spPr bwMode="auto">
          <a:xfrm>
            <a:off x="4906963" y="4344989"/>
            <a:ext cx="1722437" cy="1235123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 u="sng" dirty="0"/>
              <a:t>Messe des familles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dirty="0"/>
              <a:t>Dimanche 7 octobre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dirty="0"/>
              <a:t>Dimanche 11 novembre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dirty="0"/>
              <a:t>Samedi 15 décembre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dirty="0"/>
              <a:t>Dimanche 27 janvier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dirty="0"/>
              <a:t>Dimanche 31 mars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fr-FR" altLang="fr-FR" sz="1200" dirty="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fr-FR" altLang="fr-FR" sz="1200" dirty="0"/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6611D6C2-ACBC-4705-A79E-E89DF1B593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6963" y="5624562"/>
            <a:ext cx="1722437" cy="976605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 u="sng" dirty="0"/>
              <a:t>Première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400" u="sng" dirty="0"/>
              <a:t>des communions</a:t>
            </a:r>
          </a:p>
          <a:p>
            <a:pPr algn="ctr" eaLnBrk="1" hangingPunct="1">
              <a:spcBef>
                <a:spcPct val="0"/>
              </a:spcBef>
              <a:buClrTx/>
            </a:pPr>
            <a:r>
              <a:rPr lang="fr-FR" altLang="fr-FR" sz="1200" dirty="0"/>
              <a:t>Préparation : dates à définir</a:t>
            </a:r>
            <a:endParaRPr lang="fr-FR" altLang="fr-FR" sz="11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Times New Roman"/>
        <a:ea typeface="Microsoft YaHei"/>
        <a:cs typeface=""/>
      </a:majorFont>
      <a:minorFont>
        <a:latin typeface="Times New Roman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r-FR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r-FR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10654</TotalTime>
  <Words>275</Words>
  <Application>Microsoft Office PowerPoint</Application>
  <PresentationFormat>Affichage à l'écran (4:3)</PresentationFormat>
  <Paragraphs>68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 Unicode MS</vt:lpstr>
      <vt:lpstr>Microsoft YaHei</vt:lpstr>
      <vt:lpstr>Arial</vt:lpstr>
      <vt:lpstr>Times New Roman</vt:lpstr>
      <vt:lpstr>Thème Office</vt:lpstr>
      <vt:lpstr>Calendrier 2018-2019 Aumônerie des Collèges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Calendrier 2014-2015 Aumônerie des Collèges</dc:title>
  <dc:creator>WERNET</dc:creator>
  <cp:lastModifiedBy>WERNET Anne</cp:lastModifiedBy>
  <cp:revision>85</cp:revision>
  <cp:lastPrinted>2017-09-15T13:02:47Z</cp:lastPrinted>
  <dcterms:created xsi:type="dcterms:W3CDTF">2014-05-23T16:26:54Z</dcterms:created>
  <dcterms:modified xsi:type="dcterms:W3CDTF">2018-10-03T09:17:44Z</dcterms:modified>
</cp:coreProperties>
</file>