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CC00"/>
    <a:srgbClr val="CC0099"/>
    <a:srgbClr val="FF9900"/>
    <a:srgbClr val="66CCFF"/>
    <a:srgbClr val="009999"/>
    <a:srgbClr val="0000CC"/>
    <a:srgbClr val="003366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52" y="-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r">
              <a:defRPr sz="1200"/>
            </a:lvl1pPr>
          </a:lstStyle>
          <a:p>
            <a:fld id="{8DB4C1A2-E5A7-410E-BBDD-73BD478463C5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3" rIns="91404" bIns="45703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04" tIns="45703" rIns="91404" bIns="4570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6" y="9428587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9" y="9428587"/>
            <a:ext cx="2945659" cy="496332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16E14AB8-ECF2-46A5-A299-3FAF31B922D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47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14AB8-ECF2-46A5-A299-3FAF31B922D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23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1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1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78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24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8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990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114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4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63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34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FA9B-D178-4977-8E57-6EA0D9DBAEDE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1659-C2E8-4141-AC67-84179E37F9A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68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836712" y="-1036"/>
            <a:ext cx="1290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</a:p>
        </p:txBody>
      </p:sp>
      <p:pic>
        <p:nvPicPr>
          <p:cNvPr id="1027" name="Picture 3" descr="C:\Users\GF1818\Desktop\instances\UDSG\Tracts\Gazette CGT\puzzle seu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0797">
            <a:off x="5542600" y="123889"/>
            <a:ext cx="955426" cy="86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000" y="36000"/>
            <a:ext cx="864000" cy="10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 descr="C:\Users\GF1818\Desktop\instances\UDSG\Tracts\Gazette CGT\fond personnage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43"/>
          <a:stretch/>
        </p:blipFill>
        <p:spPr bwMode="auto">
          <a:xfrm>
            <a:off x="-27384" y="9022654"/>
            <a:ext cx="6912768" cy="79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8304" y="11540"/>
            <a:ext cx="882423" cy="1152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69" y="56456"/>
            <a:ext cx="837956" cy="1063174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1988840" y="134269"/>
            <a:ext cx="2592288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ROUPAMA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988840" y="525667"/>
            <a:ext cx="3672408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ROUPONS#NOUS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371846" y="994942"/>
            <a:ext cx="4723132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Groupama Océan Indien – Elections CSE</a:t>
            </a: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481" y="9226171"/>
            <a:ext cx="1298927" cy="402134"/>
          </a:xfrm>
          <a:prstGeom prst="rect">
            <a:avLst/>
          </a:prstGeom>
        </p:spPr>
      </p:pic>
      <p:pic>
        <p:nvPicPr>
          <p:cNvPr id="59" name="Imag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1" y="9176061"/>
            <a:ext cx="395938" cy="502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ZoneTexte 59"/>
          <p:cNvSpPr txBox="1"/>
          <p:nvPr/>
        </p:nvSpPr>
        <p:spPr>
          <a:xfrm>
            <a:off x="4412579" y="9327210"/>
            <a:ext cx="756072" cy="20005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700" dirty="0"/>
              <a:t>Avril  2019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1043436" y="9291119"/>
            <a:ext cx="2689976" cy="221337"/>
          </a:xfrm>
          <a:prstGeom prst="round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CGTR GROUPAMA OI – 144 rue du Général de Gaulle 97400 St Denis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68200" y="6320346"/>
            <a:ext cx="5627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b="1" kern="800" spc="-30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B</a:t>
            </a:r>
            <a:r>
              <a:rPr lang="fr-FR" sz="8000" b="1" kern="800" spc="-300" dirty="0">
                <a:solidFill>
                  <a:srgbClr val="99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O</a:t>
            </a:r>
            <a:r>
              <a:rPr lang="fr-FR" sz="10500" b="1" kern="800" spc="-3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N</a:t>
            </a:r>
            <a:r>
              <a:rPr lang="fr-FR" sz="7200" b="1" kern="800" spc="-300" dirty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H</a:t>
            </a:r>
            <a:r>
              <a:rPr lang="fr-FR" sz="8000" b="1" kern="800" spc="-3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E</a:t>
            </a:r>
            <a:r>
              <a:rPr lang="fr-FR" sz="9000" b="1" kern="800" spc="-30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U</a:t>
            </a:r>
            <a:r>
              <a:rPr lang="fr-FR" sz="11000" b="1" kern="800" spc="-300" dirty="0">
                <a:solidFill>
                  <a:srgbClr val="99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R</a:t>
            </a:r>
          </a:p>
        </p:txBody>
      </p:sp>
      <p:sp>
        <p:nvSpPr>
          <p:cNvPr id="5" name="Rectangle 4"/>
          <p:cNvSpPr/>
          <p:nvPr/>
        </p:nvSpPr>
        <p:spPr>
          <a:xfrm rot="21177869">
            <a:off x="3533892" y="6505600"/>
            <a:ext cx="667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anose="02050806060905020404" pitchFamily="18" charset="0"/>
                <a:cs typeface="Aharoni" panose="02010803020104030203" pitchFamily="2" charset="-79"/>
              </a:rPr>
              <a:t>Le</a:t>
            </a:r>
          </a:p>
        </p:txBody>
      </p:sp>
      <p:sp>
        <p:nvSpPr>
          <p:cNvPr id="27" name="Rectangle 26"/>
          <p:cNvSpPr/>
          <p:nvPr/>
        </p:nvSpPr>
        <p:spPr>
          <a:xfrm rot="673597">
            <a:off x="2148968" y="7836533"/>
            <a:ext cx="25442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nard MT Condensed" panose="02050806060905020404" pitchFamily="18" charset="0"/>
                <a:cs typeface="Arial" panose="020B0604020202020204" pitchFamily="34" charset="0"/>
              </a:rPr>
              <a:t>AU TRAVAIL</a:t>
            </a:r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5260127" y="5199545"/>
            <a:ext cx="2980301" cy="2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 pas jeter sur la voie publique    -    Copie à l’inspection du travail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9CAFD6C-4EA7-4AC7-A6C9-C584935BE65F}"/>
              </a:ext>
            </a:extLst>
          </p:cNvPr>
          <p:cNvSpPr txBox="1"/>
          <p:nvPr/>
        </p:nvSpPr>
        <p:spPr>
          <a:xfrm>
            <a:off x="270030" y="1362029"/>
            <a:ext cx="63725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J’étais là !!!</a:t>
            </a:r>
          </a:p>
          <a:p>
            <a:pPr algn="ctr"/>
            <a:r>
              <a:rPr lang="fr-FR" sz="4000" dirty="0"/>
              <a:t>A la </a:t>
            </a:r>
            <a:r>
              <a:rPr lang="fr-FR" sz="4000" b="1" dirty="0">
                <a:solidFill>
                  <a:srgbClr val="7030A0"/>
                </a:solidFill>
              </a:rPr>
              <a:t>grève</a:t>
            </a:r>
            <a:r>
              <a:rPr lang="fr-FR" sz="4000" dirty="0"/>
              <a:t>, </a:t>
            </a:r>
            <a:r>
              <a:rPr lang="fr-FR" sz="3200" dirty="0"/>
              <a:t>j’étais là !</a:t>
            </a:r>
          </a:p>
          <a:p>
            <a:pPr algn="ctr"/>
            <a:r>
              <a:rPr lang="fr-FR" sz="4000" dirty="0"/>
              <a:t>Pour les </a:t>
            </a:r>
            <a:r>
              <a:rPr lang="fr-FR" sz="4000" b="1" dirty="0">
                <a:solidFill>
                  <a:schemeClr val="accent6"/>
                </a:solidFill>
              </a:rPr>
              <a:t>gilets jaunes</a:t>
            </a:r>
            <a:r>
              <a:rPr lang="fr-FR" sz="4000" dirty="0"/>
              <a:t>, </a:t>
            </a:r>
            <a:r>
              <a:rPr lang="fr-FR" sz="3200" dirty="0"/>
              <a:t>j’étais là !</a:t>
            </a:r>
          </a:p>
          <a:p>
            <a:pPr algn="ctr"/>
            <a:r>
              <a:rPr lang="fr-FR" sz="4000" dirty="0"/>
              <a:t>Pour le passage en </a:t>
            </a:r>
            <a:r>
              <a:rPr lang="fr-FR" sz="4000" b="1" dirty="0">
                <a:solidFill>
                  <a:srgbClr val="0070C0"/>
                </a:solidFill>
              </a:rPr>
              <a:t>classe 3</a:t>
            </a:r>
            <a:r>
              <a:rPr lang="fr-FR" sz="4000" dirty="0"/>
              <a:t>, </a:t>
            </a:r>
            <a:r>
              <a:rPr lang="fr-FR" sz="3200" dirty="0"/>
              <a:t>j’étais là !</a:t>
            </a:r>
          </a:p>
          <a:p>
            <a:pPr algn="ctr"/>
            <a:r>
              <a:rPr lang="fr-FR" sz="4000" dirty="0"/>
              <a:t>Pour </a:t>
            </a:r>
            <a:r>
              <a:rPr lang="fr-FR" sz="4000" b="1" dirty="0">
                <a:solidFill>
                  <a:srgbClr val="C00000"/>
                </a:solidFill>
              </a:rPr>
              <a:t>vos avantages</a:t>
            </a:r>
            <a:r>
              <a:rPr lang="fr-FR" sz="4000" dirty="0"/>
              <a:t>, </a:t>
            </a:r>
            <a:r>
              <a:rPr lang="fr-FR" sz="3200" dirty="0"/>
              <a:t>j’étais là !</a:t>
            </a:r>
          </a:p>
          <a:p>
            <a:pPr algn="ctr"/>
            <a:r>
              <a:rPr lang="fr-FR" sz="3200" dirty="0"/>
              <a:t>Parce que efficacité rime avec </a:t>
            </a:r>
            <a:r>
              <a:rPr lang="fr-FR" sz="4000" b="1" dirty="0">
                <a:solidFill>
                  <a:srgbClr val="FF0000"/>
                </a:solidFill>
              </a:rPr>
              <a:t>CGTR</a:t>
            </a:r>
          </a:p>
          <a:p>
            <a:pPr algn="ctr"/>
            <a:r>
              <a:rPr lang="fr-FR" sz="4800" b="1" dirty="0"/>
              <a:t>Votez </a:t>
            </a:r>
            <a:r>
              <a:rPr lang="fr-FR" sz="4800" b="1" dirty="0">
                <a:solidFill>
                  <a:srgbClr val="9933FF"/>
                </a:solidFill>
              </a:rPr>
              <a:t>EFFICACITE</a:t>
            </a:r>
            <a:r>
              <a:rPr lang="fr-FR" sz="4800" b="1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675386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Format A4 (210 x 297 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Traditional Arabic</vt:lpstr>
      <vt:lpstr>Thème Office</vt:lpstr>
      <vt:lpstr>Présentation PowerPoint</vt:lpstr>
    </vt:vector>
  </TitlesOfParts>
  <Company>Groupama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CGT</dc:creator>
  <cp:lastModifiedBy>cgtr regionsud</cp:lastModifiedBy>
  <cp:revision>360</cp:revision>
  <cp:lastPrinted>2018-11-12T05:58:39Z</cp:lastPrinted>
  <dcterms:created xsi:type="dcterms:W3CDTF">2014-12-15T13:30:59Z</dcterms:created>
  <dcterms:modified xsi:type="dcterms:W3CDTF">2019-04-08T08:37:43Z</dcterms:modified>
</cp:coreProperties>
</file>