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5309-1DC2-4C1A-97FD-8820880D1BC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ABC-1141-49B9-8FED-4F0439CD6B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5309-1DC2-4C1A-97FD-8820880D1BC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ABC-1141-49B9-8FED-4F0439CD6B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5309-1DC2-4C1A-97FD-8820880D1BC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ABC-1141-49B9-8FED-4F0439CD6B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5309-1DC2-4C1A-97FD-8820880D1BC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ABC-1141-49B9-8FED-4F0439CD6B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5309-1DC2-4C1A-97FD-8820880D1BC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ABC-1141-49B9-8FED-4F0439CD6B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5309-1DC2-4C1A-97FD-8820880D1BC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ABC-1141-49B9-8FED-4F0439CD6B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5309-1DC2-4C1A-97FD-8820880D1BC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ABC-1141-49B9-8FED-4F0439CD6B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5309-1DC2-4C1A-97FD-8820880D1BC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ABC-1141-49B9-8FED-4F0439CD6B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5309-1DC2-4C1A-97FD-8820880D1BC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ABC-1141-49B9-8FED-4F0439CD6B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5309-1DC2-4C1A-97FD-8820880D1BC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ABC-1141-49B9-8FED-4F0439CD6B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5309-1DC2-4C1A-97FD-8820880D1BC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ABC-1141-49B9-8FED-4F0439CD6B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  <a:lumOff val="2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5309-1DC2-4C1A-97FD-8820880D1BC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A1ABC-1141-49B9-8FED-4F0439CD6B89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4611687"/>
            <a:ext cx="8135912" cy="2246313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itchFamily="34" charset="0"/>
              </a:rPr>
              <a:t>Vendredi 16 janvier, les terminales ES hispanisant ont fait la rencontre de Makaila Nguebla</a:t>
            </a:r>
            <a:endParaRPr lang="fr-FR" sz="3600" dirty="0">
              <a:solidFill>
                <a:schemeClr val="bg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7650" name="AutoShape 2" descr="https://mail.google.com/mail/u/0/?ui=2&amp;ik=0727873f8d&amp;view=fimg&amp;th=1619eef44def79d7&amp;attid=0.1&amp;disp=emb&amp;realattid=6d28638fe3f206d_0.1.1&amp;attbid=ANGjdJ_SIWNC8fgWG4ykz2QiO32Jt_UTGbTs3g498-wT12cTAcX-OanBhJ3A9M5EAT9w4rsyDTC61Xwg7vwSk-AkOAgJmMPWIeOPMCfU3LdXRERpPqKzUVfsZ7jwhj0&amp;sz=s0-l75-ft&amp;ats=1519027856604&amp;rm=1619eef44def79d7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2" name="AutoShape 4" descr="https://mail.google.com/mail/u/0/?ui=2&amp;ik=0727873f8d&amp;view=fimg&amp;th=1619eef44def79d7&amp;attid=0.1&amp;disp=emb&amp;realattid=6d28638fe3f206d_0.1.1&amp;attbid=ANGjdJ_SIWNC8fgWG4ykz2QiO32Jt_UTGbTs3g498-wT12cTAcX-OanBhJ3A9M5EAT9w4rsyDTC61Xwg7vwSk-AkOAgJmMPWIeOPMCfU3LdXRERpPqKzUVfsZ7jwhj0&amp;sz=s0-l75-ft&amp;ats=1519027856604&amp;rm=1619eef44def79d7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4" name="AutoShape 6" descr="https://mail.google.com/mail/u/0/?ui=2&amp;ik=0727873f8d&amp;view=fimg&amp;th=1619eef44def79d7&amp;attid=0.1&amp;disp=emb&amp;realattid=6d28638fe3f206d_0.1.1&amp;attbid=ANGjdJ_SIWNC8fgWG4ykz2QiO32Jt_UTGbTs3g498-wT12cTAcX-OanBhJ3A9M5EAT9w4rsyDTC61Xwg7vwSk-AkOAgJmMPWIeOPMCfU3LdXRERpPqKzUVfsZ7jwhj0&amp;sz=s0-l75-ft&amp;ats=1519027856604&amp;rm=1619eef44def79d7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unnamed.jpg"/>
          <p:cNvPicPr>
            <a:picLocks noChangeAspect="1"/>
          </p:cNvPicPr>
          <p:nvPr/>
        </p:nvPicPr>
        <p:blipFill>
          <a:blip r:embed="rId2" cstate="print"/>
          <a:srcRect l="19200" t="35108" b="14300"/>
          <a:stretch>
            <a:fillRect/>
          </a:stretch>
        </p:blipFill>
        <p:spPr>
          <a:xfrm>
            <a:off x="323528" y="188640"/>
            <a:ext cx="5472608" cy="4568738"/>
          </a:xfrm>
          <a:prstGeom prst="rect">
            <a:avLst/>
          </a:prstGeom>
        </p:spPr>
      </p:pic>
      <p:pic>
        <p:nvPicPr>
          <p:cNvPr id="9" name="Image 8" descr="4ED1AD15-01B5-4FD4-B2F5-3B3E8F969225.jpeg"/>
          <p:cNvPicPr>
            <a:picLocks noChangeAspect="1"/>
          </p:cNvPicPr>
          <p:nvPr/>
        </p:nvPicPr>
        <p:blipFill>
          <a:blip r:embed="rId3" cstate="print"/>
          <a:srcRect t="10378" r="6937" b="10930"/>
          <a:stretch>
            <a:fillRect/>
          </a:stretch>
        </p:blipFill>
        <p:spPr>
          <a:xfrm rot="5400000">
            <a:off x="5100058" y="1028734"/>
            <a:ext cx="4560508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7416" y="0"/>
            <a:ext cx="5256584" cy="6597352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itchFamily="34" charset="0"/>
              </a:rPr>
              <a:t>Makaila Nguebla est un journaliste d’origine tchadienne réfugié en France. Militant pour les droits de l’homme, il a été expulsé de plusieurs pays sous la pression du gouvernement tchadien d’Idriss Deby.</a:t>
            </a:r>
            <a:endParaRPr lang="fr-FR" sz="3600" dirty="0">
              <a:solidFill>
                <a:schemeClr val="bg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361CB6F0-3C6D-4CE6-B336-08E43D169C10.jpeg"/>
          <p:cNvPicPr>
            <a:picLocks noChangeAspect="1"/>
          </p:cNvPicPr>
          <p:nvPr/>
        </p:nvPicPr>
        <p:blipFill>
          <a:blip r:embed="rId2" cstate="print"/>
          <a:srcRect b="14292"/>
          <a:stretch>
            <a:fillRect/>
          </a:stretch>
        </p:blipFill>
        <p:spPr>
          <a:xfrm rot="5400000">
            <a:off x="-923228" y="1435396"/>
            <a:ext cx="5728889" cy="3667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861048"/>
            <a:ext cx="9144000" cy="2808312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Cette rencontre a eu lieu dans le cadre de l’étude de la thématique lieux et échanges. Elle avait pour but d’informer les lycéens sur la vie d’exil et l’importance du journalisme comme contre pouvoir.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" name="Image 4" descr="361CB6F0-3C6D-4CE6-B336-08E43D169C10.jpeg"/>
          <p:cNvPicPr>
            <a:picLocks noChangeAspect="1"/>
          </p:cNvPicPr>
          <p:nvPr/>
        </p:nvPicPr>
        <p:blipFill>
          <a:blip r:embed="rId2" cstate="print"/>
          <a:srcRect l="18422" r="26950"/>
          <a:stretch>
            <a:fillRect/>
          </a:stretch>
        </p:blipFill>
        <p:spPr>
          <a:xfrm rot="5400000">
            <a:off x="2460017" y="-579696"/>
            <a:ext cx="3791921" cy="5184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85</Words>
  <Application>Microsoft Office PowerPoint</Application>
  <PresentationFormat>Affichage à l'écran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Vendredi 16 janvier, les terminales ES hispanisant ont fait la rencontre de Makaila Nguebla</vt:lpstr>
      <vt:lpstr>Makaila Nguebla est un journaliste d’origine tchadienne réfugié en France. Militant pour les droits de l’homme, il a été expulsé de plusieurs pays sous la pression du gouvernement tchadien d’Idriss Deby.</vt:lpstr>
      <vt:lpstr>Cette rencontre a eu lieu dans le cadre de l’étude de la thématique lieux et échanges. Elle avait pour but d’informer les lycéens sur la vie d’exil et l’importance du journalisme comme contre pouvoir..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Vendredi 16 janvier, les terminales ES hispanisant ont fait la rencontre de Makaila Nguebla</dc:title>
  <dc:creator>sainte-marie</dc:creator>
  <cp:lastModifiedBy>sainte-marie</cp:lastModifiedBy>
  <cp:revision>2</cp:revision>
  <dcterms:created xsi:type="dcterms:W3CDTF">2018-02-19T08:12:57Z</dcterms:created>
  <dcterms:modified xsi:type="dcterms:W3CDTF">2018-02-19T08:32:28Z</dcterms:modified>
</cp:coreProperties>
</file>