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2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28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44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32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71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0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2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55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6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29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43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FC83-2E7A-4E4B-8D60-55E70EF3A3BF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9868C-6290-4B7A-BD87-BE7A83C59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93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Grenoble</a:t>
            </a:r>
            <a:br>
              <a:rPr lang="fr-FR" b="1" dirty="0" smtClean="0"/>
            </a:br>
            <a:r>
              <a:rPr lang="fr-FR" b="1" dirty="0" smtClean="0"/>
              <a:t>Un territoire de l’innovation </a:t>
            </a:r>
            <a:endParaRPr lang="fr-F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2" y="1628800"/>
            <a:ext cx="4824000" cy="478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75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Les parcs technopolitains (ou ZIRST : Zone pour l’Innovation et les Réalisations Scientifiques et Techniques) 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Le parc technopolitain associe sur une même zone des usines comme Schneider Electric, </a:t>
            </a:r>
            <a:r>
              <a:rPr lang="fr-FR" dirty="0"/>
              <a:t>l</a:t>
            </a:r>
            <a:r>
              <a:rPr lang="fr-FR" dirty="0" smtClean="0"/>
              <a:t>es laboratoires de ces grands groupes et des pôles universitaires. 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428000" cy="408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3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840000" cy="52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09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 : présentation du territoire de l’innovation grenoblois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10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situation géographique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8" y="1124744"/>
            <a:ext cx="8316000" cy="543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0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situation géographique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8" y="1124744"/>
            <a:ext cx="8316000" cy="5432084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  <a:extLst/>
        </p:spPr>
      </p:pic>
      <p:sp>
        <p:nvSpPr>
          <p:cNvPr id="5" name="ZoneTexte 4"/>
          <p:cNvSpPr txBox="1"/>
          <p:nvPr/>
        </p:nvSpPr>
        <p:spPr>
          <a:xfrm rot="2313090">
            <a:off x="3322575" y="3621859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B0F0"/>
                </a:solidFill>
              </a:rPr>
              <a:t>Isère</a:t>
            </a:r>
            <a:endParaRPr lang="fr-FR" sz="1000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5827217">
            <a:off x="3720456" y="5796248"/>
            <a:ext cx="483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B0F0"/>
                </a:solidFill>
              </a:rPr>
              <a:t>Drac</a:t>
            </a:r>
            <a:endParaRPr lang="fr-FR" sz="1000" dirty="0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23928" y="1844824"/>
            <a:ext cx="227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GRANDE CHARTREUSE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22897" y="5291916"/>
            <a:ext cx="227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MASSIF DU VERCORS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71481" y="5665898"/>
            <a:ext cx="227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BELLEDONE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5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Le modèle grenoblois : un partenariat historique entre l’université et l’industrie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2" y="1498124"/>
            <a:ext cx="4140000" cy="237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08" y="4293096"/>
            <a:ext cx="46005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96" y="1462934"/>
            <a:ext cx="44481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35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Grenoble : un net profil métropolitain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295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18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568000" cy="61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34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spécialisation industrielle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42" y="1268760"/>
            <a:ext cx="50577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8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2</a:t>
            </a:r>
            <a:r>
              <a:rPr lang="fr-FR" b="1" dirty="0" smtClean="0"/>
              <a:t> : les acteurs industriels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5431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90</Words>
  <Application>Microsoft Office PowerPoint</Application>
  <PresentationFormat>Affichage à l'écran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Grenoble Un territoire de l’innovation </vt:lpstr>
      <vt:lpstr>1 : présentation du territoire de l’innovation grenoblois</vt:lpstr>
      <vt:lpstr>La situation géographique</vt:lpstr>
      <vt:lpstr>La situation géographique</vt:lpstr>
      <vt:lpstr>Le modèle grenoblois : un partenariat historique entre l’université et l’industrie</vt:lpstr>
      <vt:lpstr>Grenoble : un net profil métropolitain</vt:lpstr>
      <vt:lpstr>Présentation PowerPoint</vt:lpstr>
      <vt:lpstr>La spécialisation industrielle</vt:lpstr>
      <vt:lpstr>2 : les acteurs industriels</vt:lpstr>
      <vt:lpstr>Les parcs technopolitains (ou ZIRST : Zone pour l’Innovation et les Réalisations Scientifiques et Techniques)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Grenoble Un territoire de l’innovation </dc:title>
  <dc:creator>sofia</dc:creator>
  <cp:lastModifiedBy>sofia</cp:lastModifiedBy>
  <cp:revision>3</cp:revision>
  <dcterms:created xsi:type="dcterms:W3CDTF">2014-02-13T22:08:39Z</dcterms:created>
  <dcterms:modified xsi:type="dcterms:W3CDTF">2014-02-13T22:20:43Z</dcterms:modified>
</cp:coreProperties>
</file>