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jpeg"/>
  <Override PartName="/ppt/media/image3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6CC-B5DA-E24D-9858-6799B9562A69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C4D1-5397-0A49-B923-18541F36D6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26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6CC-B5DA-E24D-9858-6799B9562A69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C4D1-5397-0A49-B923-18541F36D6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89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6CC-B5DA-E24D-9858-6799B9562A69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C4D1-5397-0A49-B923-18541F36D6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30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6CC-B5DA-E24D-9858-6799B9562A69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C4D1-5397-0A49-B923-18541F36D6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47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6CC-B5DA-E24D-9858-6799B9562A69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C4D1-5397-0A49-B923-18541F36D6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32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6CC-B5DA-E24D-9858-6799B9562A69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C4D1-5397-0A49-B923-18541F36D6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34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6CC-B5DA-E24D-9858-6799B9562A69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C4D1-5397-0A49-B923-18541F36D6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41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6CC-B5DA-E24D-9858-6799B9562A69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C4D1-5397-0A49-B923-18541F36D6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15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6CC-B5DA-E24D-9858-6799B9562A69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C4D1-5397-0A49-B923-18541F36D6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3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6CC-B5DA-E24D-9858-6799B9562A69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C4D1-5397-0A49-B923-18541F36D6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52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6CC-B5DA-E24D-9858-6799B9562A69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C4D1-5397-0A49-B923-18541F36D6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08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1A6CC-B5DA-E24D-9858-6799B9562A69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3C4D1-5397-0A49-B923-18541F36D6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83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min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66" y="573593"/>
            <a:ext cx="1121466" cy="1121466"/>
          </a:xfrm>
          <a:prstGeom prst="rect">
            <a:avLst/>
          </a:prstGeom>
        </p:spPr>
      </p:pic>
      <p:pic>
        <p:nvPicPr>
          <p:cNvPr id="9" name="Image 8" descr="min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203" y="508632"/>
            <a:ext cx="1121466" cy="1121466"/>
          </a:xfrm>
          <a:prstGeom prst="rect">
            <a:avLst/>
          </a:prstGeom>
        </p:spPr>
      </p:pic>
      <p:pic>
        <p:nvPicPr>
          <p:cNvPr id="10" name="Image 9" descr="$_3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582" y="470708"/>
            <a:ext cx="1251374" cy="1251374"/>
          </a:xfrm>
          <a:prstGeom prst="rect">
            <a:avLst/>
          </a:prstGeom>
        </p:spPr>
      </p:pic>
      <p:pic>
        <p:nvPicPr>
          <p:cNvPr id="11" name="Image 10" descr="$_3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146" y="470708"/>
            <a:ext cx="1251374" cy="1251374"/>
          </a:xfrm>
          <a:prstGeom prst="rect">
            <a:avLst/>
          </a:prstGeom>
        </p:spPr>
      </p:pic>
      <p:pic>
        <p:nvPicPr>
          <p:cNvPr id="12" name="Image 11" descr="3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537" y="449862"/>
            <a:ext cx="1245197" cy="1245197"/>
          </a:xfrm>
          <a:prstGeom prst="rect">
            <a:avLst/>
          </a:prstGeom>
        </p:spPr>
      </p:pic>
      <p:pic>
        <p:nvPicPr>
          <p:cNvPr id="13" name="Image 12" descr="3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134" y="496569"/>
            <a:ext cx="1245197" cy="1245197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648560" y="1089352"/>
            <a:ext cx="864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bg1"/>
                </a:solidFill>
              </a:rPr>
              <a:t>Je t’invite</a:t>
            </a: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580583" y="1011801"/>
            <a:ext cx="770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FFFFFF"/>
                </a:solidFill>
              </a:rPr>
              <a:t>s</a:t>
            </a:r>
            <a:r>
              <a:rPr lang="fr-FR" sz="1000" dirty="0" smtClean="0">
                <a:solidFill>
                  <a:srgbClr val="FFFFFF"/>
                </a:solidFill>
              </a:rPr>
              <a:t>amedi 5 décembre</a:t>
            </a:r>
            <a:endParaRPr lang="fr-FR" sz="1000" dirty="0">
              <a:solidFill>
                <a:srgbClr val="FFFFFF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418030" y="983334"/>
            <a:ext cx="797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d</a:t>
            </a:r>
            <a:r>
              <a:rPr lang="fr-FR" sz="1000" dirty="0" smtClean="0"/>
              <a:t>e 14h30</a:t>
            </a:r>
          </a:p>
          <a:p>
            <a:pPr algn="ctr"/>
            <a:r>
              <a:rPr lang="fr-FR" sz="1000" dirty="0" smtClean="0"/>
              <a:t> à 16h30</a:t>
            </a:r>
            <a:endParaRPr lang="fr-FR" sz="1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814335" y="947526"/>
            <a:ext cx="1333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FFFFFF"/>
                </a:solidFill>
              </a:rPr>
              <a:t>a</a:t>
            </a:r>
            <a:r>
              <a:rPr lang="fr-FR" sz="1000" dirty="0" smtClean="0">
                <a:solidFill>
                  <a:srgbClr val="FFFFFF"/>
                </a:solidFill>
              </a:rPr>
              <a:t>u laser </a:t>
            </a:r>
            <a:r>
              <a:rPr lang="fr-FR" sz="1000" dirty="0" err="1" smtClean="0">
                <a:solidFill>
                  <a:srgbClr val="FFFFFF"/>
                </a:solidFill>
              </a:rPr>
              <a:t>game</a:t>
            </a:r>
            <a:endParaRPr lang="fr-FR" sz="1000" dirty="0" smtClean="0">
              <a:solidFill>
                <a:srgbClr val="FFFFFF"/>
              </a:solidFill>
            </a:endParaRPr>
          </a:p>
          <a:p>
            <a:pPr algn="ctr"/>
            <a:r>
              <a:rPr lang="fr-FR" sz="1000" dirty="0" smtClean="0">
                <a:solidFill>
                  <a:srgbClr val="FFFFFF"/>
                </a:solidFill>
              </a:rPr>
              <a:t> de </a:t>
            </a:r>
            <a:r>
              <a:rPr lang="fr-FR" sz="1000" dirty="0" smtClean="0">
                <a:solidFill>
                  <a:srgbClr val="FFFFFF"/>
                </a:solidFill>
              </a:rPr>
              <a:t>L….</a:t>
            </a:r>
            <a:endParaRPr lang="fr-FR" sz="1000" dirty="0">
              <a:solidFill>
                <a:srgbClr val="FFFFFF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846146" y="593583"/>
            <a:ext cx="118902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>
                <a:solidFill>
                  <a:srgbClr val="FFFFFF"/>
                </a:solidFill>
              </a:rPr>
              <a:t>Merci de </a:t>
            </a:r>
          </a:p>
          <a:p>
            <a:pPr algn="ctr"/>
            <a:endParaRPr lang="fr-FR" sz="1000" b="1" dirty="0">
              <a:solidFill>
                <a:srgbClr val="FFFFFF"/>
              </a:solidFill>
            </a:endParaRPr>
          </a:p>
          <a:p>
            <a:pPr algn="ctr"/>
            <a:r>
              <a:rPr lang="fr-FR" sz="1000" b="1" dirty="0">
                <a:solidFill>
                  <a:srgbClr val="FFFFFF"/>
                </a:solidFill>
              </a:rPr>
              <a:t> </a:t>
            </a:r>
            <a:endParaRPr lang="fr-FR" sz="1000" b="1" dirty="0" smtClean="0">
              <a:solidFill>
                <a:srgbClr val="FFFFFF"/>
              </a:solidFill>
            </a:endParaRPr>
          </a:p>
          <a:p>
            <a:pPr algn="ctr"/>
            <a:r>
              <a:rPr lang="fr-FR" sz="1000" b="1" dirty="0" smtClean="0">
                <a:solidFill>
                  <a:srgbClr val="FFFFFF"/>
                </a:solidFill>
              </a:rPr>
              <a:t>  confirmer </a:t>
            </a:r>
          </a:p>
          <a:p>
            <a:pPr algn="ctr"/>
            <a:r>
              <a:rPr lang="fr-FR" sz="1000" b="1" dirty="0" smtClean="0">
                <a:solidFill>
                  <a:srgbClr val="FFFFFF"/>
                </a:solidFill>
              </a:rPr>
              <a:t>    avant le 22/11</a:t>
            </a:r>
            <a:endParaRPr lang="fr-FR" sz="1000" b="1" dirty="0">
              <a:solidFill>
                <a:srgbClr val="FFFFFF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815948" y="889297"/>
            <a:ext cx="7745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/>
              <a:t>au</a:t>
            </a:r>
            <a:r>
              <a:rPr lang="fr-FR" sz="1100" dirty="0" smtClean="0"/>
              <a:t> </a:t>
            </a:r>
          </a:p>
          <a:p>
            <a:pPr algn="ctr"/>
            <a:r>
              <a:rPr lang="fr-FR" sz="1100" dirty="0" smtClean="0"/>
              <a:t> 06 </a:t>
            </a:r>
            <a:r>
              <a:rPr lang="fr-FR" sz="1100" dirty="0" smtClean="0"/>
              <a:t>.. .. .. ..</a:t>
            </a:r>
            <a:endParaRPr lang="fr-FR" sz="1100" dirty="0"/>
          </a:p>
        </p:txBody>
      </p:sp>
      <p:pic>
        <p:nvPicPr>
          <p:cNvPr id="20" name="Image 19" descr="min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60" y="2112410"/>
            <a:ext cx="1121466" cy="1121466"/>
          </a:xfrm>
          <a:prstGeom prst="rect">
            <a:avLst/>
          </a:prstGeom>
        </p:spPr>
      </p:pic>
      <p:pic>
        <p:nvPicPr>
          <p:cNvPr id="21" name="Image 20" descr="min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297" y="2047449"/>
            <a:ext cx="1121466" cy="1121466"/>
          </a:xfrm>
          <a:prstGeom prst="rect">
            <a:avLst/>
          </a:prstGeom>
        </p:spPr>
      </p:pic>
      <p:pic>
        <p:nvPicPr>
          <p:cNvPr id="22" name="Image 21" descr="$_3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676" y="2009525"/>
            <a:ext cx="1251374" cy="1251374"/>
          </a:xfrm>
          <a:prstGeom prst="rect">
            <a:avLst/>
          </a:prstGeom>
        </p:spPr>
      </p:pic>
      <p:pic>
        <p:nvPicPr>
          <p:cNvPr id="23" name="Image 22" descr="$_3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240" y="2009525"/>
            <a:ext cx="1251374" cy="1251374"/>
          </a:xfrm>
          <a:prstGeom prst="rect">
            <a:avLst/>
          </a:prstGeom>
        </p:spPr>
      </p:pic>
      <p:pic>
        <p:nvPicPr>
          <p:cNvPr id="24" name="Image 23" descr="3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631" y="1988679"/>
            <a:ext cx="1245197" cy="1245197"/>
          </a:xfrm>
          <a:prstGeom prst="rect">
            <a:avLst/>
          </a:prstGeom>
        </p:spPr>
      </p:pic>
      <p:pic>
        <p:nvPicPr>
          <p:cNvPr id="25" name="Image 24" descr="3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228" y="2035386"/>
            <a:ext cx="1245197" cy="1245197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756654" y="2628169"/>
            <a:ext cx="864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bg1"/>
                </a:solidFill>
              </a:rPr>
              <a:t>Je t’invite</a:t>
            </a: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3688677" y="2550618"/>
            <a:ext cx="770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FFFFFF"/>
                </a:solidFill>
              </a:rPr>
              <a:t>s</a:t>
            </a:r>
            <a:r>
              <a:rPr lang="fr-FR" sz="1000" dirty="0" smtClean="0">
                <a:solidFill>
                  <a:srgbClr val="FFFFFF"/>
                </a:solidFill>
              </a:rPr>
              <a:t>amedi 5 décembre</a:t>
            </a:r>
            <a:endParaRPr lang="fr-FR" sz="1000" dirty="0">
              <a:solidFill>
                <a:srgbClr val="FFFFFF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526124" y="2522151"/>
            <a:ext cx="797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d</a:t>
            </a:r>
            <a:r>
              <a:rPr lang="fr-FR" sz="1000" dirty="0" smtClean="0"/>
              <a:t>e 14h30</a:t>
            </a:r>
          </a:p>
          <a:p>
            <a:pPr algn="ctr"/>
            <a:r>
              <a:rPr lang="fr-FR" sz="1000" dirty="0" smtClean="0"/>
              <a:t> à 16h30</a:t>
            </a:r>
            <a:endParaRPr lang="fr-FR" sz="1000" dirty="0"/>
          </a:p>
        </p:txBody>
      </p:sp>
      <p:sp>
        <p:nvSpPr>
          <p:cNvPr id="29" name="ZoneTexte 28"/>
          <p:cNvSpPr txBox="1"/>
          <p:nvPr/>
        </p:nvSpPr>
        <p:spPr>
          <a:xfrm>
            <a:off x="1922429" y="2486343"/>
            <a:ext cx="1333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FFFFFF"/>
                </a:solidFill>
              </a:rPr>
              <a:t>a</a:t>
            </a:r>
            <a:r>
              <a:rPr lang="fr-FR" sz="1000" dirty="0" smtClean="0">
                <a:solidFill>
                  <a:srgbClr val="FFFFFF"/>
                </a:solidFill>
              </a:rPr>
              <a:t>u laser </a:t>
            </a:r>
            <a:r>
              <a:rPr lang="fr-FR" sz="1000" dirty="0" err="1" smtClean="0">
                <a:solidFill>
                  <a:srgbClr val="FFFFFF"/>
                </a:solidFill>
              </a:rPr>
              <a:t>game</a:t>
            </a:r>
            <a:endParaRPr lang="fr-FR" sz="1000" dirty="0" smtClean="0">
              <a:solidFill>
                <a:srgbClr val="FFFFFF"/>
              </a:solidFill>
            </a:endParaRPr>
          </a:p>
          <a:p>
            <a:pPr algn="ctr"/>
            <a:r>
              <a:rPr lang="fr-FR" sz="1000" dirty="0" smtClean="0">
                <a:solidFill>
                  <a:srgbClr val="FFFFFF"/>
                </a:solidFill>
              </a:rPr>
              <a:t> de </a:t>
            </a:r>
            <a:r>
              <a:rPr lang="fr-FR" sz="1000" dirty="0" smtClean="0">
                <a:solidFill>
                  <a:srgbClr val="FFFFFF"/>
                </a:solidFill>
              </a:rPr>
              <a:t>L….</a:t>
            </a:r>
            <a:endParaRPr lang="fr-FR" sz="1000" dirty="0">
              <a:solidFill>
                <a:srgbClr val="FFFFFF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954240" y="2132400"/>
            <a:ext cx="118902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>
                <a:solidFill>
                  <a:srgbClr val="FFFFFF"/>
                </a:solidFill>
              </a:rPr>
              <a:t>Merci de </a:t>
            </a:r>
          </a:p>
          <a:p>
            <a:pPr algn="ctr"/>
            <a:endParaRPr lang="fr-FR" sz="1000" b="1" dirty="0">
              <a:solidFill>
                <a:srgbClr val="FFFFFF"/>
              </a:solidFill>
            </a:endParaRPr>
          </a:p>
          <a:p>
            <a:pPr algn="ctr"/>
            <a:r>
              <a:rPr lang="fr-FR" sz="1000" b="1" dirty="0">
                <a:solidFill>
                  <a:srgbClr val="FFFFFF"/>
                </a:solidFill>
              </a:rPr>
              <a:t> </a:t>
            </a:r>
            <a:endParaRPr lang="fr-FR" sz="1000" b="1" dirty="0" smtClean="0">
              <a:solidFill>
                <a:srgbClr val="FFFFFF"/>
              </a:solidFill>
            </a:endParaRPr>
          </a:p>
          <a:p>
            <a:pPr algn="ctr"/>
            <a:r>
              <a:rPr lang="fr-FR" sz="1000" b="1" dirty="0" smtClean="0">
                <a:solidFill>
                  <a:srgbClr val="FFFFFF"/>
                </a:solidFill>
              </a:rPr>
              <a:t>  confirmer </a:t>
            </a:r>
          </a:p>
          <a:p>
            <a:pPr algn="ctr"/>
            <a:r>
              <a:rPr lang="fr-FR" sz="1000" b="1" dirty="0" smtClean="0">
                <a:solidFill>
                  <a:srgbClr val="FFFFFF"/>
                </a:solidFill>
              </a:rPr>
              <a:t>    avant le 22/11</a:t>
            </a:r>
            <a:endParaRPr lang="fr-FR" sz="1000" b="1" dirty="0">
              <a:solidFill>
                <a:srgbClr val="FFFFFF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7924042" y="2428114"/>
            <a:ext cx="7745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/>
              <a:t>au</a:t>
            </a:r>
            <a:r>
              <a:rPr lang="fr-FR" sz="1100" dirty="0" smtClean="0"/>
              <a:t> </a:t>
            </a:r>
          </a:p>
          <a:p>
            <a:pPr algn="ctr"/>
            <a:r>
              <a:rPr lang="fr-FR" sz="1100" dirty="0" smtClean="0"/>
              <a:t> 06 </a:t>
            </a:r>
            <a:r>
              <a:rPr lang="fr-FR" sz="1100" dirty="0" smtClean="0"/>
              <a:t>.. .. .. ..</a:t>
            </a:r>
            <a:endParaRPr lang="fr-FR" sz="1100" dirty="0"/>
          </a:p>
        </p:txBody>
      </p:sp>
      <p:pic>
        <p:nvPicPr>
          <p:cNvPr id="32" name="Image 31" descr="min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60" y="3477660"/>
            <a:ext cx="1121466" cy="1121466"/>
          </a:xfrm>
          <a:prstGeom prst="rect">
            <a:avLst/>
          </a:prstGeom>
        </p:spPr>
      </p:pic>
      <p:pic>
        <p:nvPicPr>
          <p:cNvPr id="33" name="Image 32" descr="min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297" y="3412699"/>
            <a:ext cx="1121466" cy="1121466"/>
          </a:xfrm>
          <a:prstGeom prst="rect">
            <a:avLst/>
          </a:prstGeom>
        </p:spPr>
      </p:pic>
      <p:pic>
        <p:nvPicPr>
          <p:cNvPr id="34" name="Image 33" descr="$_3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676" y="3374775"/>
            <a:ext cx="1251374" cy="1251374"/>
          </a:xfrm>
          <a:prstGeom prst="rect">
            <a:avLst/>
          </a:prstGeom>
        </p:spPr>
      </p:pic>
      <p:pic>
        <p:nvPicPr>
          <p:cNvPr id="35" name="Image 34" descr="$_3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240" y="3374775"/>
            <a:ext cx="1251374" cy="1251374"/>
          </a:xfrm>
          <a:prstGeom prst="rect">
            <a:avLst/>
          </a:prstGeom>
        </p:spPr>
      </p:pic>
      <p:pic>
        <p:nvPicPr>
          <p:cNvPr id="36" name="Image 35" descr="3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631" y="3353929"/>
            <a:ext cx="1245197" cy="1245197"/>
          </a:xfrm>
          <a:prstGeom prst="rect">
            <a:avLst/>
          </a:prstGeom>
        </p:spPr>
      </p:pic>
      <p:pic>
        <p:nvPicPr>
          <p:cNvPr id="37" name="Image 36" descr="3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228" y="3400636"/>
            <a:ext cx="1245197" cy="1245197"/>
          </a:xfrm>
          <a:prstGeom prst="rect">
            <a:avLst/>
          </a:prstGeom>
        </p:spPr>
      </p:pic>
      <p:sp>
        <p:nvSpPr>
          <p:cNvPr id="38" name="ZoneTexte 37"/>
          <p:cNvSpPr txBox="1"/>
          <p:nvPr/>
        </p:nvSpPr>
        <p:spPr>
          <a:xfrm>
            <a:off x="756654" y="3993419"/>
            <a:ext cx="864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bg1"/>
                </a:solidFill>
              </a:rPr>
              <a:t>Je t’invite</a:t>
            </a: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3688677" y="3915868"/>
            <a:ext cx="770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FFFFFF"/>
                </a:solidFill>
              </a:rPr>
              <a:t>s</a:t>
            </a:r>
            <a:r>
              <a:rPr lang="fr-FR" sz="1000" dirty="0" smtClean="0">
                <a:solidFill>
                  <a:srgbClr val="FFFFFF"/>
                </a:solidFill>
              </a:rPr>
              <a:t>amedi 5 décembre</a:t>
            </a:r>
            <a:endParaRPr lang="fr-FR" sz="1000" dirty="0">
              <a:solidFill>
                <a:srgbClr val="FFFFFF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6526124" y="3887401"/>
            <a:ext cx="797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d</a:t>
            </a:r>
            <a:r>
              <a:rPr lang="fr-FR" sz="1000" dirty="0" smtClean="0"/>
              <a:t>e 14h30</a:t>
            </a:r>
          </a:p>
          <a:p>
            <a:pPr algn="ctr"/>
            <a:r>
              <a:rPr lang="fr-FR" sz="1000" dirty="0" smtClean="0"/>
              <a:t> à 16h30</a:t>
            </a:r>
            <a:endParaRPr lang="fr-FR" sz="1000" dirty="0"/>
          </a:p>
        </p:txBody>
      </p:sp>
      <p:sp>
        <p:nvSpPr>
          <p:cNvPr id="41" name="ZoneTexte 40"/>
          <p:cNvSpPr txBox="1"/>
          <p:nvPr/>
        </p:nvSpPr>
        <p:spPr>
          <a:xfrm>
            <a:off x="1922429" y="3851593"/>
            <a:ext cx="1333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FFFFFF"/>
                </a:solidFill>
              </a:rPr>
              <a:t>a</a:t>
            </a:r>
            <a:r>
              <a:rPr lang="fr-FR" sz="1000" dirty="0" smtClean="0">
                <a:solidFill>
                  <a:srgbClr val="FFFFFF"/>
                </a:solidFill>
              </a:rPr>
              <a:t>u laser </a:t>
            </a:r>
            <a:r>
              <a:rPr lang="fr-FR" sz="1000" dirty="0" err="1" smtClean="0">
                <a:solidFill>
                  <a:srgbClr val="FFFFFF"/>
                </a:solidFill>
              </a:rPr>
              <a:t>game</a:t>
            </a:r>
            <a:endParaRPr lang="fr-FR" sz="1000" dirty="0" smtClean="0">
              <a:solidFill>
                <a:srgbClr val="FFFFFF"/>
              </a:solidFill>
            </a:endParaRPr>
          </a:p>
          <a:p>
            <a:pPr algn="ctr"/>
            <a:r>
              <a:rPr lang="fr-FR" sz="1000" dirty="0" smtClean="0">
                <a:solidFill>
                  <a:srgbClr val="FFFFFF"/>
                </a:solidFill>
              </a:rPr>
              <a:t> de </a:t>
            </a:r>
            <a:r>
              <a:rPr lang="fr-FR" sz="1000" dirty="0" smtClean="0">
                <a:solidFill>
                  <a:srgbClr val="FFFFFF"/>
                </a:solidFill>
              </a:rPr>
              <a:t>L….</a:t>
            </a:r>
            <a:endParaRPr lang="fr-FR" sz="1000" dirty="0">
              <a:solidFill>
                <a:srgbClr val="FFFFFF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4954240" y="3497650"/>
            <a:ext cx="118902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>
                <a:solidFill>
                  <a:srgbClr val="FFFFFF"/>
                </a:solidFill>
              </a:rPr>
              <a:t>Merci de </a:t>
            </a:r>
          </a:p>
          <a:p>
            <a:pPr algn="ctr"/>
            <a:endParaRPr lang="fr-FR" sz="1000" b="1" dirty="0">
              <a:solidFill>
                <a:srgbClr val="FFFFFF"/>
              </a:solidFill>
            </a:endParaRPr>
          </a:p>
          <a:p>
            <a:pPr algn="ctr"/>
            <a:r>
              <a:rPr lang="fr-FR" sz="1000" b="1" dirty="0">
                <a:solidFill>
                  <a:srgbClr val="FFFFFF"/>
                </a:solidFill>
              </a:rPr>
              <a:t> </a:t>
            </a:r>
            <a:endParaRPr lang="fr-FR" sz="1000" b="1" dirty="0" smtClean="0">
              <a:solidFill>
                <a:srgbClr val="FFFFFF"/>
              </a:solidFill>
            </a:endParaRPr>
          </a:p>
          <a:p>
            <a:pPr algn="ctr"/>
            <a:r>
              <a:rPr lang="fr-FR" sz="1000" b="1" dirty="0" smtClean="0">
                <a:solidFill>
                  <a:srgbClr val="FFFFFF"/>
                </a:solidFill>
              </a:rPr>
              <a:t>  confirmer </a:t>
            </a:r>
          </a:p>
          <a:p>
            <a:pPr algn="ctr"/>
            <a:r>
              <a:rPr lang="fr-FR" sz="1000" b="1" dirty="0" smtClean="0">
                <a:solidFill>
                  <a:srgbClr val="FFFFFF"/>
                </a:solidFill>
              </a:rPr>
              <a:t>    avant le 22/11</a:t>
            </a:r>
            <a:endParaRPr lang="fr-FR" sz="1000" b="1" dirty="0">
              <a:solidFill>
                <a:srgbClr val="FFFFFF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7924042" y="3793364"/>
            <a:ext cx="7745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/>
              <a:t>au</a:t>
            </a:r>
            <a:r>
              <a:rPr lang="fr-FR" sz="1100" dirty="0" smtClean="0"/>
              <a:t> </a:t>
            </a:r>
          </a:p>
          <a:p>
            <a:pPr algn="ctr"/>
            <a:r>
              <a:rPr lang="fr-FR" sz="1100" dirty="0" smtClean="0"/>
              <a:t> 06 </a:t>
            </a:r>
            <a:r>
              <a:rPr lang="fr-FR" sz="1100" dirty="0" smtClean="0"/>
              <a:t>.. .. .. ..</a:t>
            </a:r>
            <a:endParaRPr lang="fr-FR" sz="1100" dirty="0"/>
          </a:p>
        </p:txBody>
      </p:sp>
      <p:pic>
        <p:nvPicPr>
          <p:cNvPr id="56" name="Image 55" descr="min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60" y="4766790"/>
            <a:ext cx="1121466" cy="1121466"/>
          </a:xfrm>
          <a:prstGeom prst="rect">
            <a:avLst/>
          </a:prstGeom>
        </p:spPr>
      </p:pic>
      <p:pic>
        <p:nvPicPr>
          <p:cNvPr id="57" name="Image 56" descr="min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297" y="4701829"/>
            <a:ext cx="1121466" cy="1121466"/>
          </a:xfrm>
          <a:prstGeom prst="rect">
            <a:avLst/>
          </a:prstGeom>
        </p:spPr>
      </p:pic>
      <p:pic>
        <p:nvPicPr>
          <p:cNvPr id="58" name="Image 57" descr="$_3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676" y="4663905"/>
            <a:ext cx="1251374" cy="1251374"/>
          </a:xfrm>
          <a:prstGeom prst="rect">
            <a:avLst/>
          </a:prstGeom>
        </p:spPr>
      </p:pic>
      <p:pic>
        <p:nvPicPr>
          <p:cNvPr id="59" name="Image 58" descr="$_3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240" y="4663905"/>
            <a:ext cx="1251374" cy="1251374"/>
          </a:xfrm>
          <a:prstGeom prst="rect">
            <a:avLst/>
          </a:prstGeom>
        </p:spPr>
      </p:pic>
      <p:pic>
        <p:nvPicPr>
          <p:cNvPr id="60" name="Image 59" descr="3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631" y="4643059"/>
            <a:ext cx="1245197" cy="1245197"/>
          </a:xfrm>
          <a:prstGeom prst="rect">
            <a:avLst/>
          </a:prstGeom>
        </p:spPr>
      </p:pic>
      <p:pic>
        <p:nvPicPr>
          <p:cNvPr id="61" name="Image 60" descr="3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228" y="4689766"/>
            <a:ext cx="1245197" cy="1245197"/>
          </a:xfrm>
          <a:prstGeom prst="rect">
            <a:avLst/>
          </a:prstGeom>
        </p:spPr>
      </p:pic>
      <p:sp>
        <p:nvSpPr>
          <p:cNvPr id="62" name="ZoneTexte 61"/>
          <p:cNvSpPr txBox="1"/>
          <p:nvPr/>
        </p:nvSpPr>
        <p:spPr>
          <a:xfrm>
            <a:off x="756654" y="5282549"/>
            <a:ext cx="864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bg1"/>
                </a:solidFill>
              </a:rPr>
              <a:t>Je t’invite</a:t>
            </a: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688677" y="5204998"/>
            <a:ext cx="770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FFFFFF"/>
                </a:solidFill>
              </a:rPr>
              <a:t>s</a:t>
            </a:r>
            <a:r>
              <a:rPr lang="fr-FR" sz="1000" dirty="0" smtClean="0">
                <a:solidFill>
                  <a:srgbClr val="FFFFFF"/>
                </a:solidFill>
              </a:rPr>
              <a:t>amedi 5 décembre</a:t>
            </a:r>
            <a:endParaRPr lang="fr-FR" sz="1000" dirty="0">
              <a:solidFill>
                <a:srgbClr val="FFFFFF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6526124" y="5176531"/>
            <a:ext cx="797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d</a:t>
            </a:r>
            <a:r>
              <a:rPr lang="fr-FR" sz="1000" dirty="0" smtClean="0"/>
              <a:t>e 14h30</a:t>
            </a:r>
          </a:p>
          <a:p>
            <a:pPr algn="ctr"/>
            <a:r>
              <a:rPr lang="fr-FR" sz="1000" dirty="0" smtClean="0"/>
              <a:t> à 16h30</a:t>
            </a:r>
            <a:endParaRPr lang="fr-FR" sz="1000" dirty="0"/>
          </a:p>
        </p:txBody>
      </p:sp>
      <p:sp>
        <p:nvSpPr>
          <p:cNvPr id="65" name="ZoneTexte 64"/>
          <p:cNvSpPr txBox="1"/>
          <p:nvPr/>
        </p:nvSpPr>
        <p:spPr>
          <a:xfrm>
            <a:off x="1922429" y="5140723"/>
            <a:ext cx="1333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FFFFFF"/>
                </a:solidFill>
              </a:rPr>
              <a:t>a</a:t>
            </a:r>
            <a:r>
              <a:rPr lang="fr-FR" sz="1000" dirty="0" smtClean="0">
                <a:solidFill>
                  <a:srgbClr val="FFFFFF"/>
                </a:solidFill>
              </a:rPr>
              <a:t>u laser </a:t>
            </a:r>
            <a:r>
              <a:rPr lang="fr-FR" sz="1000" dirty="0" err="1" smtClean="0">
                <a:solidFill>
                  <a:srgbClr val="FFFFFF"/>
                </a:solidFill>
              </a:rPr>
              <a:t>game</a:t>
            </a:r>
            <a:endParaRPr lang="fr-FR" sz="1000" dirty="0" smtClean="0">
              <a:solidFill>
                <a:srgbClr val="FFFFFF"/>
              </a:solidFill>
            </a:endParaRPr>
          </a:p>
          <a:p>
            <a:pPr algn="ctr"/>
            <a:r>
              <a:rPr lang="fr-FR" sz="1000" dirty="0" smtClean="0">
                <a:solidFill>
                  <a:srgbClr val="FFFFFF"/>
                </a:solidFill>
              </a:rPr>
              <a:t> de </a:t>
            </a:r>
            <a:r>
              <a:rPr lang="fr-FR" sz="1000" dirty="0" smtClean="0">
                <a:solidFill>
                  <a:srgbClr val="FFFFFF"/>
                </a:solidFill>
              </a:rPr>
              <a:t>L….</a:t>
            </a:r>
            <a:endParaRPr lang="fr-FR" sz="1000" dirty="0">
              <a:solidFill>
                <a:srgbClr val="FFFFFF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4954240" y="4786780"/>
            <a:ext cx="118902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>
                <a:solidFill>
                  <a:srgbClr val="FFFFFF"/>
                </a:solidFill>
              </a:rPr>
              <a:t>Merci de </a:t>
            </a:r>
          </a:p>
          <a:p>
            <a:pPr algn="ctr"/>
            <a:endParaRPr lang="fr-FR" sz="1000" b="1" dirty="0">
              <a:solidFill>
                <a:srgbClr val="FFFFFF"/>
              </a:solidFill>
            </a:endParaRPr>
          </a:p>
          <a:p>
            <a:pPr algn="ctr"/>
            <a:r>
              <a:rPr lang="fr-FR" sz="1000" b="1" dirty="0">
                <a:solidFill>
                  <a:srgbClr val="FFFFFF"/>
                </a:solidFill>
              </a:rPr>
              <a:t> </a:t>
            </a:r>
            <a:endParaRPr lang="fr-FR" sz="1000" b="1" dirty="0" smtClean="0">
              <a:solidFill>
                <a:srgbClr val="FFFFFF"/>
              </a:solidFill>
            </a:endParaRPr>
          </a:p>
          <a:p>
            <a:pPr algn="ctr"/>
            <a:r>
              <a:rPr lang="fr-FR" sz="1000" b="1" dirty="0" smtClean="0">
                <a:solidFill>
                  <a:srgbClr val="FFFFFF"/>
                </a:solidFill>
              </a:rPr>
              <a:t>  confirmer </a:t>
            </a:r>
          </a:p>
          <a:p>
            <a:pPr algn="ctr"/>
            <a:r>
              <a:rPr lang="fr-FR" sz="1000" b="1" dirty="0" smtClean="0">
                <a:solidFill>
                  <a:srgbClr val="FFFFFF"/>
                </a:solidFill>
              </a:rPr>
              <a:t>    avant le 22/11</a:t>
            </a:r>
            <a:endParaRPr lang="fr-FR" sz="1000" b="1" dirty="0">
              <a:solidFill>
                <a:srgbClr val="FFFFFF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7924042" y="5082494"/>
            <a:ext cx="7745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/>
              <a:t>au</a:t>
            </a:r>
            <a:r>
              <a:rPr lang="fr-FR" sz="1100" dirty="0" smtClean="0"/>
              <a:t> </a:t>
            </a:r>
          </a:p>
          <a:p>
            <a:pPr algn="ctr"/>
            <a:r>
              <a:rPr lang="fr-FR" sz="1100" dirty="0" smtClean="0"/>
              <a:t> 06 </a:t>
            </a:r>
            <a:r>
              <a:rPr lang="fr-FR" sz="1100" dirty="0" smtClean="0"/>
              <a:t>.. .. .. ..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6562702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160</Words>
  <Application>Microsoft Macintosh PowerPoint</Application>
  <PresentationFormat>Présentation à l'écran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Sandra</dc:creator>
  <cp:lastModifiedBy>Sandra</cp:lastModifiedBy>
  <cp:revision>6</cp:revision>
  <cp:lastPrinted>2015-11-11T12:38:48Z</cp:lastPrinted>
  <dcterms:created xsi:type="dcterms:W3CDTF">2015-11-11T11:49:04Z</dcterms:created>
  <dcterms:modified xsi:type="dcterms:W3CDTF">2015-12-14T17:47:01Z</dcterms:modified>
</cp:coreProperties>
</file>