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0547-C1FE-42A7-8EBA-47DA9CE3059D}" type="datetimeFigureOut">
              <a:rPr lang="fr-FR" smtClean="0"/>
              <a:t>07/04/2014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0706-7B3E-4365-8DD1-D561AA4351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>
          <a:xfrm>
            <a:off x="683568" y="2204864"/>
            <a:ext cx="8280920" cy="2160240"/>
          </a:xfrm>
          <a:prstGeom prst="rightArrow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27584" y="3068960"/>
            <a:ext cx="1037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Moyen Age</a:t>
            </a:r>
            <a:endParaRPr lang="fr-FR" sz="1400" dirty="0">
              <a:latin typeface="Bell MT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07704" y="3068960"/>
            <a:ext cx="1079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Renaissance</a:t>
            </a:r>
            <a:endParaRPr lang="fr-FR" sz="1400" dirty="0">
              <a:latin typeface="Bell MT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059832" y="3068960"/>
            <a:ext cx="8021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Baroque</a:t>
            </a:r>
            <a:endParaRPr lang="fr-FR" sz="1400" dirty="0">
              <a:latin typeface="Bell MT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95936" y="3068960"/>
            <a:ext cx="877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Classique</a:t>
            </a:r>
            <a:endParaRPr lang="fr-FR" sz="1400" dirty="0">
              <a:latin typeface="Bell MT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4048" y="3068960"/>
            <a:ext cx="10770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Romantique</a:t>
            </a:r>
            <a:endParaRPr lang="fr-FR" dirty="0">
              <a:latin typeface="Bell MT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228184" y="3068960"/>
            <a:ext cx="8643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Moderne</a:t>
            </a:r>
            <a:endParaRPr lang="fr-FR" dirty="0">
              <a:latin typeface="Bell MT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164288" y="3068960"/>
            <a:ext cx="1230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latin typeface="Bell MT" pitchFamily="18" charset="0"/>
              </a:rPr>
              <a:t>Contemporain</a:t>
            </a:r>
            <a:endParaRPr lang="fr-FR" dirty="0">
              <a:latin typeface="Bell MT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835696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987824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995936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4932040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084168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092280" y="2708920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467544" y="3861048"/>
            <a:ext cx="4876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400</a:t>
            </a:r>
            <a:endParaRPr lang="fr-FR" sz="1600" dirty="0">
              <a:latin typeface="Baskerville Old Face" pitchFamily="18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475656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1400</a:t>
            </a:r>
            <a:endParaRPr lang="fr-FR" dirty="0">
              <a:latin typeface="Baskerville Old Face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627784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1600</a:t>
            </a:r>
            <a:endParaRPr lang="fr-FR" dirty="0">
              <a:latin typeface="Baskerville Old Face" pitchFamily="18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635896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1750</a:t>
            </a:r>
            <a:endParaRPr lang="fr-FR" sz="1600" dirty="0">
              <a:latin typeface="Baskerville Old Face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44008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1800</a:t>
            </a:r>
            <a:endParaRPr lang="fr-FR" sz="1600" dirty="0">
              <a:latin typeface="Baskerville Old Face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724128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1900</a:t>
            </a:r>
            <a:endParaRPr lang="fr-FR" dirty="0">
              <a:latin typeface="Baskerville Old Face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6732240" y="3861048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itchFamily="18" charset="0"/>
              </a:rPr>
              <a:t>1950</a:t>
            </a:r>
            <a:endParaRPr lang="fr-FR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valérie</dc:creator>
  <cp:lastModifiedBy>valérie</cp:lastModifiedBy>
  <cp:revision>2</cp:revision>
  <dcterms:created xsi:type="dcterms:W3CDTF">2014-04-07T14:19:25Z</dcterms:created>
  <dcterms:modified xsi:type="dcterms:W3CDTF">2014-04-07T14:34:12Z</dcterms:modified>
</cp:coreProperties>
</file>