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36" d="100"/>
          <a:sy n="36" d="100"/>
        </p:scale>
        <p:origin x="72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5F01A4-427C-BA9A-C597-091925B06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8A50DA-78BC-DAAE-EC16-936BC067E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CD40FF-0A48-B83C-3649-675F0D63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30FF-C332-428B-95DE-F7E88F720E62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74A19B-239E-9474-2000-68513053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F4B278-0011-32A5-CEBA-75F325F8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A7B8-05CA-483B-8FE2-F130FC572F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97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CD0BB-7B8F-52A1-364D-B3D08970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14B733-064F-B9BF-8BED-B47C4C1DC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8363C4-9953-00A9-28C1-2064CA309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30FF-C332-428B-95DE-F7E88F720E62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ABD04-54E6-C1CC-2200-78A69992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5049FA-4EFF-929C-2089-D2313AD5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A7B8-05CA-483B-8FE2-F130FC572F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24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3A9D130-9FDB-40C9-64BA-69A8352EE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2FB621-971A-66F3-22A1-678F30F80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EA982A-5419-94AE-582E-71CEED9C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30FF-C332-428B-95DE-F7E88F720E62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4F76FC-33C2-7889-6E64-C5C3FCB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72BA82-D780-1B2C-A61C-3051BF0E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A7B8-05CA-483B-8FE2-F130FC572F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22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2F92CE-1AA2-22E9-2D1C-4C96BBDF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57C89A-874C-8CAB-3E54-86C3E83F7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1645D1-B25D-8BB5-D919-E544E4FF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30FF-C332-428B-95DE-F7E88F720E62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AC614B-E21A-B319-0E6E-F3CA4A60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5F87DC-C068-5153-D3BC-22575689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A7B8-05CA-483B-8FE2-F130FC572F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86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F0A9A-AED2-D7B2-CCD7-253A8280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A01A18-2F63-AFE6-DFFE-FF9070749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23FD63-02EE-0D1D-9A70-1498E143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30FF-C332-428B-95DE-F7E88F720E62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982284-C75E-390A-A87E-238299FA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5F6C98-9E79-5496-D9DA-5B10925A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A7B8-05CA-483B-8FE2-F130FC572F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72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81824-A355-6563-4585-ACD2583B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1653AF-48D6-34DB-A0BE-36A006F38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291303-C001-F174-59D5-78FA8ED32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A552EF-51E2-5D1B-0A37-A752CC9D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30FF-C332-428B-95DE-F7E88F720E62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AFBBC5-1825-9E68-C775-6E5E7F6E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51408-ACB1-6EFA-5053-11700E9F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A7B8-05CA-483B-8FE2-F130FC572F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21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141BD-8890-056E-FA94-BE039D62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45CCBA-CC20-8642-0743-9747CF43D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34FBCF-D767-C204-962B-CEC25DDFC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1694E5-AF9C-2355-C6B5-894629F31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8163A1-4C77-DAC0-0E1A-51ED7420E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9115C9-DAAD-0EC1-7325-F9523FDC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30FF-C332-428B-95DE-F7E88F720E62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1BFB4E-12B4-58D9-65E9-9333F645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0884334-26FB-3453-0605-5710C906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A7B8-05CA-483B-8FE2-F130FC572F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86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58ADB6-4AA4-028E-B792-845FD09C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55CDE4-888C-ABD4-90DA-82D96A294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30FF-C332-428B-95DE-F7E88F720E62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7AA72E-5B89-50F4-5B09-12F34504A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EF6D5E-D80E-8B56-DC52-2581ECC1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A7B8-05CA-483B-8FE2-F130FC572F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58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B5221C-2549-FE85-0FBE-4F338198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30FF-C332-428B-95DE-F7E88F720E62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9915B4-5AEF-8AF6-68A9-6B7A9E83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14BAAB-64EE-6BBC-20C9-3C2C868B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A7B8-05CA-483B-8FE2-F130FC572F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87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22DC7-E55D-E226-BAD1-12065535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152D86-17D3-C803-13C4-B40E7E6A5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22C70A-34EA-5B53-A481-62A040DBA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580D29-6303-22BF-158A-ED7E4A5E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30FF-C332-428B-95DE-F7E88F720E62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B2BAA4-97E1-B939-82F0-6FFEBEC0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4DC5A9-22C1-8352-BF49-E3C40B57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A7B8-05CA-483B-8FE2-F130FC572F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43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B8DDD-C99E-4FA3-0A6A-B3C7D8CE8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D4F29D-2049-1332-C177-1F62C247E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DC5E20-DB8F-F9D8-358B-A42B2A04F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AB880B-C560-AFE4-B704-89EDC3D5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30FF-C332-428B-95DE-F7E88F720E62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EECEDF-7D9A-AAAB-F24F-7BF9F807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3E90E4-F4E2-9414-F100-B1D30210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CA7B8-05CA-483B-8FE2-F130FC572F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11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F85CE2-B28C-671E-4E8D-F17637E2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DF6B37-1B57-6FAA-5547-2FA39B80A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A889E-DCFE-4B93-9C56-C0C411389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630FF-C332-428B-95DE-F7E88F720E62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C9BD7B-1C43-6087-D185-C7CFEC5C2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3E252A-D1F4-AEAF-3231-8CA07E7E2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A7B8-05CA-483B-8FE2-F130FC572F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22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403259C-0527-0DE8-9D3E-C9993CA830EA}"/>
              </a:ext>
            </a:extLst>
          </p:cNvPr>
          <p:cNvSpPr txBox="1"/>
          <p:nvPr/>
        </p:nvSpPr>
        <p:spPr>
          <a:xfrm>
            <a:off x="2010076" y="1989774"/>
            <a:ext cx="8171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Les documents de l’</a:t>
            </a:r>
            <a:r>
              <a:rPr lang="fr-FR" sz="6000" dirty="0" err="1"/>
              <a:t>Hexagon</a:t>
            </a:r>
            <a:r>
              <a:rPr lang="fr-FR" sz="6000" dirty="0"/>
              <a:t> Game</a:t>
            </a:r>
          </a:p>
        </p:txBody>
      </p:sp>
    </p:spTree>
    <p:extLst>
      <p:ext uri="{BB962C8B-B14F-4D97-AF65-F5344CB8AC3E}">
        <p14:creationId xmlns:p14="http://schemas.microsoft.com/office/powerpoint/2010/main" val="129481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526F79-DA81-8C3C-752C-8619AAD3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12" y="137160"/>
            <a:ext cx="9637776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3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74CEC0F-2B10-3A3F-B6D3-9EB56C89F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074924"/>
            <a:ext cx="5296284" cy="49314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7D8E281-692A-C691-B12C-6636D3870CEF}"/>
              </a:ext>
            </a:extLst>
          </p:cNvPr>
          <p:cNvSpPr txBox="1"/>
          <p:nvPr/>
        </p:nvSpPr>
        <p:spPr>
          <a:xfrm>
            <a:off x="8104094" y="1918447"/>
            <a:ext cx="306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Coup d’Etat</a:t>
            </a:r>
          </a:p>
        </p:txBody>
      </p:sp>
    </p:spTree>
    <p:extLst>
      <p:ext uri="{BB962C8B-B14F-4D97-AF65-F5344CB8AC3E}">
        <p14:creationId xmlns:p14="http://schemas.microsoft.com/office/powerpoint/2010/main" val="155386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7C6DEE-5988-A405-B448-9F837C6A4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53" y="1302403"/>
            <a:ext cx="5048044" cy="33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7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9261C4-0BC1-BB00-5095-3F195218F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63" y="878541"/>
            <a:ext cx="3648725" cy="51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0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5262F8-ACF2-CABE-DA5D-89829B837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08" y="867895"/>
            <a:ext cx="5449211" cy="494123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D085C19-DBD2-5F6B-02C7-EA135899F532}"/>
              </a:ext>
            </a:extLst>
          </p:cNvPr>
          <p:cNvSpPr txBox="1"/>
          <p:nvPr/>
        </p:nvSpPr>
        <p:spPr>
          <a:xfrm>
            <a:off x="9108141" y="16674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Légion d’Honneur</a:t>
            </a:r>
          </a:p>
        </p:txBody>
      </p:sp>
    </p:spTree>
    <p:extLst>
      <p:ext uri="{BB962C8B-B14F-4D97-AF65-F5344CB8AC3E}">
        <p14:creationId xmlns:p14="http://schemas.microsoft.com/office/powerpoint/2010/main" val="114331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1A26119-727C-83D0-4217-28003EC2C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4" y="1267105"/>
            <a:ext cx="8432469" cy="37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9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105C10-0149-F17F-8A51-750D6E774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85" y="233733"/>
            <a:ext cx="3940829" cy="63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6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E1F945-C951-DDFE-C1AA-CEED50C27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4787"/>
            <a:ext cx="48768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59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C5DA78-78BE-C318-19A1-9BD8D19F6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9" y="583154"/>
            <a:ext cx="7772400" cy="58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07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AD008A-C508-D331-1E56-29C3892E8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53" y="0"/>
            <a:ext cx="4683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0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9AB390-8389-76D4-3244-0B0AFF0AF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52" y="215152"/>
            <a:ext cx="4205848" cy="607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32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F1C4F9-F56A-470A-BD35-5A2D09A84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58" y="0"/>
            <a:ext cx="43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8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699B4A-708A-402A-25DF-2681FBA0F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32" y="323290"/>
            <a:ext cx="7926747" cy="58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A0F7EFB-353B-6A5A-8399-656F48E94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027" y="762665"/>
            <a:ext cx="6556562" cy="53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7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5C95EA2-5E84-6357-D0A8-7B40B0301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10" y="1691247"/>
            <a:ext cx="6364780" cy="34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8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45BDB2-9746-8DA5-2EFD-D5BA0F3A0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16" y="792815"/>
            <a:ext cx="7207309" cy="472944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14987CC-2D04-25A2-5D93-CD04FF854D89}"/>
              </a:ext>
            </a:extLst>
          </p:cNvPr>
          <p:cNvSpPr txBox="1"/>
          <p:nvPr/>
        </p:nvSpPr>
        <p:spPr>
          <a:xfrm>
            <a:off x="9502589" y="1954307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Campagne de France</a:t>
            </a:r>
          </a:p>
        </p:txBody>
      </p:sp>
    </p:spTree>
    <p:extLst>
      <p:ext uri="{BB962C8B-B14F-4D97-AF65-F5344CB8AC3E}">
        <p14:creationId xmlns:p14="http://schemas.microsoft.com/office/powerpoint/2010/main" val="112849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637B0E-0C30-8321-1467-5D3362B6B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652462"/>
            <a:ext cx="407670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7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C3FF1E-100B-3ED3-594A-5759EBB3A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05" y="483720"/>
            <a:ext cx="4609353" cy="561986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AD9F064-0163-35E8-8989-C71D52283462}"/>
              </a:ext>
            </a:extLst>
          </p:cNvPr>
          <p:cNvSpPr txBox="1"/>
          <p:nvPr/>
        </p:nvSpPr>
        <p:spPr>
          <a:xfrm>
            <a:off x="7871012" y="1703294"/>
            <a:ext cx="337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Campagne d’Italie</a:t>
            </a:r>
          </a:p>
        </p:txBody>
      </p:sp>
    </p:spTree>
    <p:extLst>
      <p:ext uri="{BB962C8B-B14F-4D97-AF65-F5344CB8AC3E}">
        <p14:creationId xmlns:p14="http://schemas.microsoft.com/office/powerpoint/2010/main" val="313087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C1D290-B5C7-C4DC-3DCF-BF3789CF4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76" y="1084168"/>
            <a:ext cx="6001261" cy="45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4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45251B-BA2D-E48C-0071-360BBC677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6" y="537882"/>
            <a:ext cx="7709647" cy="578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55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Grand écran</PresentationFormat>
  <Paragraphs>5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elissa.andre elissa.andre</dc:creator>
  <cp:lastModifiedBy>elissa.andre elissa.andre</cp:lastModifiedBy>
  <cp:revision>1</cp:revision>
  <dcterms:created xsi:type="dcterms:W3CDTF">2023-09-28T16:11:31Z</dcterms:created>
  <dcterms:modified xsi:type="dcterms:W3CDTF">2023-09-28T16:11:45Z</dcterms:modified>
</cp:coreProperties>
</file>