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4" r:id="rId4"/>
    <p:sldId id="267" r:id="rId5"/>
    <p:sldId id="266" r:id="rId6"/>
    <p:sldId id="265" r:id="rId7"/>
    <p:sldId id="259" r:id="rId8"/>
    <p:sldId id="260" r:id="rId9"/>
    <p:sldId id="261" r:id="rId10"/>
    <p:sldId id="25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358E6-37C4-471F-9FB9-E5ADCB727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65F3F9-3FEE-412E-9D53-E960E7D29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5AFD89-8278-460C-92F7-873694BFA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F3FE-1541-48FC-8451-4E62099013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8AAC52-C19F-4753-81FB-9EAE3F75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41B228-F9AC-42CA-963E-5945188F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906-EFB6-43B6-9631-6CE2FC6FF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43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6532B-7594-4A3A-BD7B-B18D9DD77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291513-D657-4552-A854-7A26BFFDB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3272B-0F78-4954-9569-230E0D36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F3FE-1541-48FC-8451-4E62099013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CAF352-C44D-4DFB-87FD-EF82A75D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B51212-F197-4EBA-8BAF-3DFCDA87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906-EFB6-43B6-9631-6CE2FC6FF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91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735EC7-C3D1-4530-988A-2D6C87A58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267D0A-6D39-429A-BD90-82B1F57A7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BA3E8A-2B14-4674-BE17-43A8D926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F3FE-1541-48FC-8451-4E62099013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004027-019F-488F-B0ED-0F33758F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C1A850-2F37-4A6C-BC93-AC88B042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906-EFB6-43B6-9631-6CE2FC6FF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46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8D9579-243D-4BF5-A5E6-B15ED09F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F9250-3A35-4172-83C2-1C090413A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5DF1D8-734A-4BB0-83CF-5CAC85B6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F3FE-1541-48FC-8451-4E62099013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B0AC97-A763-4CB9-A92C-5A7662C3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47A736-FBBB-44E3-933F-C74DE505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906-EFB6-43B6-9631-6CE2FC6FF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08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34FBC-58A1-43A6-B172-E2837DF6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AFACB7-F7E9-41FB-8B62-0388F582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E6FD35-1091-4714-A0E3-67DAD113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F3FE-1541-48FC-8451-4E62099013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2F334D-4ECF-46D7-A332-5EFE5022D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25CC6E-F680-4C7E-B7F0-9712D105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906-EFB6-43B6-9631-6CE2FC6FF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54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502938-2196-439C-906E-E1FE0BB1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3932BD-389C-43EE-A645-0D0AD74E6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6D046E-7C79-491F-A198-B5662CD7C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24F4C1-8F21-457D-A328-F27E22DE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F3FE-1541-48FC-8451-4E62099013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7E04C5-E37C-4467-BD55-352BF381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8ABC9F-1C4D-419D-8BFD-5A1E1D21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906-EFB6-43B6-9631-6CE2FC6FF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55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3A7AB-A90E-4DD7-8C9E-0EDF46C0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571A29-C669-4451-8369-ADA1D3D8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E2E8F2-4A77-4FEF-8783-65D65E0A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161203-925D-487D-BF66-1CAC369EB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674CC1-1C20-4141-ABE1-9979F0112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AF3F3D-0018-4FA7-8DE7-9CBEAEAD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F3FE-1541-48FC-8451-4E62099013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95C493-C08A-4996-9555-7114C797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B29FAC-F555-456D-8BC5-3F1E96C4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906-EFB6-43B6-9631-6CE2FC6FF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87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A943F-8F51-4E52-B659-26CF984C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D71F3D-BE35-4ABD-95A9-B4A26B3F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F3FE-1541-48FC-8451-4E62099013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7DA0AE-BEDD-4EEB-BB8A-DB6DA2D9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E11ADF-CDFC-4CD7-A1D9-2C245366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906-EFB6-43B6-9631-6CE2FC6FF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50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3F8FCD8-DFF4-4672-8FDA-4F16C27C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F3FE-1541-48FC-8451-4E62099013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538853-4C01-4F5F-A264-193D13CC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AE9494-31F5-4626-A936-17D18155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906-EFB6-43B6-9631-6CE2FC6FF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15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27CDA-B5EC-4B35-BEA0-14893BDA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D09D94-D86F-476C-AC97-68D45516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0FBD8E-673D-45DD-9257-2E71CD03A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D5E388-E753-4F45-8A89-102D9E45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F3FE-1541-48FC-8451-4E62099013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3DD7E0-F8CE-45C7-9CCF-7C02FF9D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224369-C6DC-47A5-A4E2-A8DE278B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906-EFB6-43B6-9631-6CE2FC6FF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86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64CDC-827A-4818-B60C-3E91B742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184C92-34D2-4C1C-A70C-7F02F89B2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2CD2B0-0DEF-4BE4-9418-5E45ACE58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9B9F9D-84A6-4804-92C1-F95FC6D7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F3FE-1541-48FC-8451-4E62099013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962239-9F93-42A7-899D-E0174CDB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A165C1-8224-42F0-AADB-82613013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906-EFB6-43B6-9631-6CE2FC6FF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69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4795308-1255-46DB-A520-1F783667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BCA119-7E48-463A-92D0-80B4D0908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883546-3EF0-4BDC-9A2E-494B2D4EB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4F3FE-1541-48FC-8451-4E620990137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7DF13D-61FC-4B0F-B40A-FF7E6C6A6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684B38-6DAE-48F3-8195-3A53E5C60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A906-EFB6-43B6-9631-6CE2FC6FF9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43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noblealpesmetropole.fr/actualite/737/104-ici-commence-la-mer-sensibiliser-les-metropolitains-a-la-pollution-des-eaux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-atlantique.fr/services-a-la-population/les-eaux-pluvial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4A5C858-D6D8-4E9D-94E5-FD30FBC41A81}"/>
              </a:ext>
            </a:extLst>
          </p:cNvPr>
          <p:cNvSpPr txBox="1"/>
          <p:nvPr/>
        </p:nvSpPr>
        <p:spPr>
          <a:xfrm>
            <a:off x="1703671" y="2184935"/>
            <a:ext cx="9153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Monter un projet pédagogique</a:t>
            </a:r>
          </a:p>
          <a:p>
            <a:pPr algn="ctr"/>
            <a:r>
              <a:rPr lang="fr-FR" sz="5400" dirty="0"/>
              <a:t>Interdisciplinaire</a:t>
            </a:r>
          </a:p>
          <a:p>
            <a:pPr algn="ctr"/>
            <a:r>
              <a:rPr lang="fr-FR" sz="5400" dirty="0"/>
              <a:t> autour de la Loire, l’estuaire, l’océan</a:t>
            </a:r>
          </a:p>
        </p:txBody>
      </p:sp>
    </p:spTree>
    <p:extLst>
      <p:ext uri="{BB962C8B-B14F-4D97-AF65-F5344CB8AC3E}">
        <p14:creationId xmlns:p14="http://schemas.microsoft.com/office/powerpoint/2010/main" val="117994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7B48519-28BE-4EB1-AEA1-1C6F8FE8839D}"/>
              </a:ext>
            </a:extLst>
          </p:cNvPr>
          <p:cNvSpPr txBox="1"/>
          <p:nvPr/>
        </p:nvSpPr>
        <p:spPr>
          <a:xfrm>
            <a:off x="1212783" y="785520"/>
            <a:ext cx="10183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4000" dirty="0"/>
              <a:t>Les différents états de l’eau autour du lycée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4000" dirty="0"/>
              <a:t>Découvertes des œuvres d’art proches et liées à l’estuaire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Fresque de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Varini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Jardins du Tiers Paysage</a:t>
            </a:r>
            <a:endParaRPr lang="fr-FR" sz="4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4000" dirty="0"/>
              <a:t>Voyage à Chambord et en bord de Loire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Visite du BRGM, rencontre avec des chercheurs et des scientifiques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Découverte du château de Chambord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 fleuve à Saint Dyé sur Loire, lieu de débarquement des pierres du château + départ des embarcations + mesures vitesse, débit, prélèvement de sable, travail sur la crue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La Devinière, les écrivains en bord de Loire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5490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31D4CBE-9A35-4CC4-8535-CA92AC27189F}"/>
              </a:ext>
            </a:extLst>
          </p:cNvPr>
          <p:cNvSpPr txBox="1"/>
          <p:nvPr/>
        </p:nvSpPr>
        <p:spPr>
          <a:xfrm>
            <a:off x="2788584" y="557351"/>
            <a:ext cx="523888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L’eau, les eaux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97B00D-0371-4748-AEC6-1163A1AD8762}"/>
              </a:ext>
            </a:extLst>
          </p:cNvPr>
          <p:cNvSpPr txBox="1"/>
          <p:nvPr/>
        </p:nvSpPr>
        <p:spPr>
          <a:xfrm>
            <a:off x="574306" y="2005821"/>
            <a:ext cx="331911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Découvrir les formes de l’eau sur la Terre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50FA60-361F-4438-B651-81FC36AE4150}"/>
              </a:ext>
            </a:extLst>
          </p:cNvPr>
          <p:cNvSpPr txBox="1"/>
          <p:nvPr/>
        </p:nvSpPr>
        <p:spPr>
          <a:xfrm>
            <a:off x="4070684" y="2160081"/>
            <a:ext cx="386214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De notre territoire à l’Océan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09E5D0-861A-49BC-A502-1AA5280BF858}"/>
              </a:ext>
            </a:extLst>
          </p:cNvPr>
          <p:cNvSpPr txBox="1"/>
          <p:nvPr/>
        </p:nvSpPr>
        <p:spPr>
          <a:xfrm>
            <a:off x="8395904" y="1830781"/>
            <a:ext cx="352979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Plastique à la loupe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95CA377-6F2A-45CD-887D-4BDB2048AEC0}"/>
              </a:ext>
            </a:extLst>
          </p:cNvPr>
          <p:cNvCxnSpPr/>
          <p:nvPr/>
        </p:nvCxnSpPr>
        <p:spPr>
          <a:xfrm flipH="1">
            <a:off x="2551342" y="1191590"/>
            <a:ext cx="2053389" cy="7937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3E45449-24EE-4072-B79F-B50865C9C007}"/>
              </a:ext>
            </a:extLst>
          </p:cNvPr>
          <p:cNvCxnSpPr>
            <a:cxnSpLocks/>
          </p:cNvCxnSpPr>
          <p:nvPr/>
        </p:nvCxnSpPr>
        <p:spPr>
          <a:xfrm flipH="1">
            <a:off x="5626290" y="1151122"/>
            <a:ext cx="568201" cy="9783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4E2729B1-2E98-4669-AC87-B9B9C8BC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33664" y="1140110"/>
            <a:ext cx="1861144" cy="77810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AD541B4-9882-439A-8252-64E977407862}"/>
              </a:ext>
            </a:extLst>
          </p:cNvPr>
          <p:cNvSpPr txBox="1"/>
          <p:nvPr/>
        </p:nvSpPr>
        <p:spPr>
          <a:xfrm>
            <a:off x="8395904" y="4227599"/>
            <a:ext cx="235818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Histoire-Géographie</a:t>
            </a:r>
          </a:p>
          <a:p>
            <a:r>
              <a:rPr lang="fr-FR" dirty="0"/>
              <a:t>SES</a:t>
            </a:r>
          </a:p>
          <a:p>
            <a:r>
              <a:rPr lang="fr-FR" dirty="0"/>
              <a:t>Anglais</a:t>
            </a:r>
          </a:p>
          <a:p>
            <a:r>
              <a:rPr lang="fr-FR" dirty="0"/>
              <a:t>Allemand</a:t>
            </a:r>
          </a:p>
          <a:p>
            <a:r>
              <a:rPr lang="fr-FR" dirty="0"/>
              <a:t>Espagnol</a:t>
            </a:r>
          </a:p>
          <a:p>
            <a:r>
              <a:rPr lang="fr-FR" dirty="0"/>
              <a:t>SVT</a:t>
            </a:r>
          </a:p>
          <a:p>
            <a:r>
              <a:rPr lang="fr-FR" dirty="0"/>
              <a:t>Arts Plastiques</a:t>
            </a:r>
          </a:p>
          <a:p>
            <a:r>
              <a:rPr lang="fr-FR" dirty="0"/>
              <a:t>Français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6778BF9-4A2E-4654-B9A8-8CA91648B70D}"/>
              </a:ext>
            </a:extLst>
          </p:cNvPr>
          <p:cNvSpPr txBox="1"/>
          <p:nvPr/>
        </p:nvSpPr>
        <p:spPr>
          <a:xfrm>
            <a:off x="9468585" y="3366475"/>
            <a:ext cx="1384434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fr-FR" sz="4000" dirty="0"/>
              <a:t>Lycée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D248B0-259D-4B05-AC51-C572A3C5F84F}"/>
              </a:ext>
            </a:extLst>
          </p:cNvPr>
          <p:cNvSpPr txBox="1"/>
          <p:nvPr/>
        </p:nvSpPr>
        <p:spPr>
          <a:xfrm>
            <a:off x="709061" y="4227599"/>
            <a:ext cx="2358189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Histoire-Géographie</a:t>
            </a:r>
          </a:p>
          <a:p>
            <a:r>
              <a:rPr lang="fr-FR" dirty="0"/>
              <a:t>Anglais</a:t>
            </a:r>
          </a:p>
          <a:p>
            <a:r>
              <a:rPr lang="fr-FR" dirty="0"/>
              <a:t>Allemand</a:t>
            </a:r>
          </a:p>
          <a:p>
            <a:r>
              <a:rPr lang="fr-FR" dirty="0"/>
              <a:t>Espagnol</a:t>
            </a:r>
          </a:p>
          <a:p>
            <a:r>
              <a:rPr lang="fr-FR" dirty="0"/>
              <a:t>SVT</a:t>
            </a:r>
          </a:p>
          <a:p>
            <a:r>
              <a:rPr lang="fr-FR" dirty="0"/>
              <a:t>Physique Chimie</a:t>
            </a:r>
          </a:p>
          <a:p>
            <a:r>
              <a:rPr lang="fr-FR" dirty="0"/>
              <a:t>Arts Plastiques</a:t>
            </a:r>
          </a:p>
          <a:p>
            <a:r>
              <a:rPr lang="fr-FR" dirty="0"/>
              <a:t>Français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F07648-24CB-4C7E-8660-3FEB50D96EE9}"/>
              </a:ext>
            </a:extLst>
          </p:cNvPr>
          <p:cNvSpPr txBox="1"/>
          <p:nvPr/>
        </p:nvSpPr>
        <p:spPr>
          <a:xfrm>
            <a:off x="3257349" y="4403376"/>
            <a:ext cx="235818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Technologie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EF9C56C-7CE2-402B-8889-A823267F04F5}"/>
              </a:ext>
            </a:extLst>
          </p:cNvPr>
          <p:cNvSpPr txBox="1"/>
          <p:nvPr/>
        </p:nvSpPr>
        <p:spPr>
          <a:xfrm>
            <a:off x="834190" y="3374806"/>
            <a:ext cx="2434389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4000" dirty="0"/>
              <a:t>Collège</a:t>
            </a:r>
          </a:p>
        </p:txBody>
      </p:sp>
    </p:spTree>
    <p:extLst>
      <p:ext uri="{BB962C8B-B14F-4D97-AF65-F5344CB8AC3E}">
        <p14:creationId xmlns:p14="http://schemas.microsoft.com/office/powerpoint/2010/main" val="349677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BBAC50-9F11-49A0-B574-DE61FE17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85" y="1144925"/>
            <a:ext cx="7135895" cy="47553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344AC11-D318-4506-BCEC-A2A38F6277DD}"/>
              </a:ext>
            </a:extLst>
          </p:cNvPr>
          <p:cNvSpPr txBox="1"/>
          <p:nvPr/>
        </p:nvSpPr>
        <p:spPr>
          <a:xfrm>
            <a:off x="7928810" y="645217"/>
            <a:ext cx="400651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« Vous l’ignorez peut-être mais, au final, les eaux de pluie qui s'engouffrent dans les caniveaux sont dirigées pour leur majeure partie dans les rivières puis à la mer, charriant avec elles les déchets divers qui y circulent (mégots, bouteilles en plastique, papiers gras, déjections canines…). Elles contribuent ainsi à la pollution des océans.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Parmi les déchets les plus courants, le mégot de cigarette peut à lui seul polluer jusqu’à 500 l d’eau. En France, environ 30 milliards de mégots sont jetés chaque année dont plus de 40% se retrouverait dans la nature selon le ministère de la Transition écologique et solidaire.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E202DB-E817-452D-B44D-37EE93D70BE4}"/>
              </a:ext>
            </a:extLst>
          </p:cNvPr>
          <p:cNvSpPr txBox="1"/>
          <p:nvPr/>
        </p:nvSpPr>
        <p:spPr>
          <a:xfrm>
            <a:off x="1653139" y="5900286"/>
            <a:ext cx="60976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https://www.grenoblealpesmetropole.fr/actualite/737/104-ici-commence-la-mer-sensibiliser-les-metropolitains-a-la-pollution-des-eaux.htm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86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F60ACD-8CF8-43D8-89B5-37844EC5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99" y="1307910"/>
            <a:ext cx="9996407" cy="408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2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282BD0D-26EF-49A5-A099-EF331E6F9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33" y="542741"/>
            <a:ext cx="11335333" cy="454048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5B4167-A922-4521-B9B6-689DD032652F}"/>
              </a:ext>
            </a:extLst>
          </p:cNvPr>
          <p:cNvSpPr txBox="1"/>
          <p:nvPr/>
        </p:nvSpPr>
        <p:spPr>
          <a:xfrm>
            <a:off x="6346257" y="5293175"/>
            <a:ext cx="3067251" cy="95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https://www.cap-atlantique.fr/services-a-la-population/les-eaux-pluviales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F37AE9-607A-4E1C-B678-5759D7579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221" y="2714588"/>
            <a:ext cx="7931558" cy="14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6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B3CEB7-AFE5-40BA-9132-A61D661F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542" y="401901"/>
            <a:ext cx="5352423" cy="62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0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31D4CBE-9A35-4CC4-8535-CA92AC27189F}"/>
              </a:ext>
            </a:extLst>
          </p:cNvPr>
          <p:cNvSpPr txBox="1"/>
          <p:nvPr/>
        </p:nvSpPr>
        <p:spPr>
          <a:xfrm>
            <a:off x="2788584" y="586227"/>
            <a:ext cx="671778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Construire un itinéraire écotouristique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97B00D-0371-4748-AEC6-1163A1AD8762}"/>
              </a:ext>
            </a:extLst>
          </p:cNvPr>
          <p:cNvSpPr txBox="1"/>
          <p:nvPr/>
        </p:nvSpPr>
        <p:spPr>
          <a:xfrm>
            <a:off x="574306" y="2005821"/>
            <a:ext cx="331911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Préserver et transmettre le patrimoine bio-culturel</a:t>
            </a:r>
          </a:p>
          <a:p>
            <a:r>
              <a:rPr lang="fr-FR" sz="2400" dirty="0"/>
              <a:t>PAL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50FA60-361F-4438-B651-81FC36AE4150}"/>
              </a:ext>
            </a:extLst>
          </p:cNvPr>
          <p:cNvSpPr txBox="1"/>
          <p:nvPr/>
        </p:nvSpPr>
        <p:spPr>
          <a:xfrm>
            <a:off x="4176562" y="2150097"/>
            <a:ext cx="331911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Moyen de construire, de développer, d’employer</a:t>
            </a:r>
          </a:p>
          <a:p>
            <a:r>
              <a:rPr lang="fr-FR" sz="2400" dirty="0"/>
              <a:t>Nouvelle source de revenus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09E5D0-861A-49BC-A502-1AA5280BF858}"/>
              </a:ext>
            </a:extLst>
          </p:cNvPr>
          <p:cNvSpPr txBox="1"/>
          <p:nvPr/>
        </p:nvSpPr>
        <p:spPr>
          <a:xfrm>
            <a:off x="8937057" y="1734139"/>
            <a:ext cx="2616468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Prise de conscience, nouvelle façon de penser le tourisme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95CA377-6F2A-45CD-887D-4BDB2048AEC0}"/>
              </a:ext>
            </a:extLst>
          </p:cNvPr>
          <p:cNvCxnSpPr/>
          <p:nvPr/>
        </p:nvCxnSpPr>
        <p:spPr>
          <a:xfrm flipH="1">
            <a:off x="2551342" y="1191590"/>
            <a:ext cx="2053389" cy="7937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3E45449-24EE-4072-B79F-B50865C9C007}"/>
              </a:ext>
            </a:extLst>
          </p:cNvPr>
          <p:cNvCxnSpPr>
            <a:cxnSpLocks/>
          </p:cNvCxnSpPr>
          <p:nvPr/>
        </p:nvCxnSpPr>
        <p:spPr>
          <a:xfrm flipH="1">
            <a:off x="5626290" y="1151122"/>
            <a:ext cx="568201" cy="9783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4E2729B1-2E98-4669-AC87-B9B9C8BC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30799" y="1180720"/>
            <a:ext cx="1764009" cy="7374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AD541B4-9882-439A-8252-64E977407862}"/>
              </a:ext>
            </a:extLst>
          </p:cNvPr>
          <p:cNvSpPr txBox="1"/>
          <p:nvPr/>
        </p:nvSpPr>
        <p:spPr>
          <a:xfrm>
            <a:off x="7146758" y="4089100"/>
            <a:ext cx="2358189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Histoire-Géographie</a:t>
            </a:r>
          </a:p>
          <a:p>
            <a:r>
              <a:rPr lang="fr-FR" dirty="0"/>
              <a:t>SES</a:t>
            </a:r>
          </a:p>
          <a:p>
            <a:r>
              <a:rPr lang="fr-FR" dirty="0"/>
              <a:t>Anglais</a:t>
            </a:r>
          </a:p>
          <a:p>
            <a:r>
              <a:rPr lang="fr-FR" dirty="0"/>
              <a:t>Allemand</a:t>
            </a:r>
          </a:p>
          <a:p>
            <a:r>
              <a:rPr lang="fr-FR" dirty="0"/>
              <a:t>Espagnol</a:t>
            </a:r>
          </a:p>
          <a:p>
            <a:r>
              <a:rPr lang="fr-FR" dirty="0"/>
              <a:t>SVT</a:t>
            </a:r>
          </a:p>
          <a:p>
            <a:r>
              <a:rPr lang="fr-FR" dirty="0"/>
              <a:t>Arts Plastiques</a:t>
            </a:r>
          </a:p>
          <a:p>
            <a:r>
              <a:rPr lang="fr-FR" dirty="0"/>
              <a:t>Français</a:t>
            </a:r>
          </a:p>
          <a:p>
            <a:r>
              <a:rPr lang="fr-FR" dirty="0"/>
              <a:t>Mathématiques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BB1561E-C2CB-4A39-B176-412C344DE50C}"/>
              </a:ext>
            </a:extLst>
          </p:cNvPr>
          <p:cNvSpPr txBox="1"/>
          <p:nvPr/>
        </p:nvSpPr>
        <p:spPr>
          <a:xfrm>
            <a:off x="9667775" y="4920096"/>
            <a:ext cx="235818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Marketing</a:t>
            </a:r>
          </a:p>
          <a:p>
            <a:r>
              <a:rPr lang="fr-FR" dirty="0"/>
              <a:t>Eco-Gestion</a:t>
            </a:r>
          </a:p>
          <a:p>
            <a:r>
              <a:rPr lang="fr-FR" dirty="0"/>
              <a:t>Sport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6778BF9-4A2E-4654-B9A8-8CA91648B70D}"/>
              </a:ext>
            </a:extLst>
          </p:cNvPr>
          <p:cNvSpPr txBox="1"/>
          <p:nvPr/>
        </p:nvSpPr>
        <p:spPr>
          <a:xfrm>
            <a:off x="9809747" y="3897828"/>
            <a:ext cx="1384434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fr-FR" sz="4000" dirty="0"/>
              <a:t>Lycée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D248B0-259D-4B05-AC51-C572A3C5F84F}"/>
              </a:ext>
            </a:extLst>
          </p:cNvPr>
          <p:cNvSpPr txBox="1"/>
          <p:nvPr/>
        </p:nvSpPr>
        <p:spPr>
          <a:xfrm>
            <a:off x="709061" y="4227599"/>
            <a:ext cx="2358189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Histoire-Géographie</a:t>
            </a:r>
          </a:p>
          <a:p>
            <a:r>
              <a:rPr lang="fr-FR" dirty="0"/>
              <a:t>Anglais</a:t>
            </a:r>
          </a:p>
          <a:p>
            <a:r>
              <a:rPr lang="fr-FR" dirty="0"/>
              <a:t>Allemand</a:t>
            </a:r>
          </a:p>
          <a:p>
            <a:r>
              <a:rPr lang="fr-FR" dirty="0"/>
              <a:t>Espagnol</a:t>
            </a:r>
          </a:p>
          <a:p>
            <a:r>
              <a:rPr lang="fr-FR" dirty="0"/>
              <a:t>SVT</a:t>
            </a:r>
          </a:p>
          <a:p>
            <a:r>
              <a:rPr lang="fr-FR" dirty="0"/>
              <a:t>Arts Plastiques</a:t>
            </a:r>
          </a:p>
          <a:p>
            <a:r>
              <a:rPr lang="fr-FR" dirty="0"/>
              <a:t>Français</a:t>
            </a:r>
          </a:p>
          <a:p>
            <a:r>
              <a:rPr lang="fr-FR" dirty="0"/>
              <a:t>Mathématiques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F07648-24CB-4C7E-8660-3FEB50D96EE9}"/>
              </a:ext>
            </a:extLst>
          </p:cNvPr>
          <p:cNvSpPr txBox="1"/>
          <p:nvPr/>
        </p:nvSpPr>
        <p:spPr>
          <a:xfrm>
            <a:off x="3268579" y="5245213"/>
            <a:ext cx="235818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Technologie</a:t>
            </a:r>
          </a:p>
          <a:p>
            <a:r>
              <a:rPr lang="fr-FR" dirty="0"/>
              <a:t>Sport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EF9C56C-7CE2-402B-8889-A823267F04F5}"/>
              </a:ext>
            </a:extLst>
          </p:cNvPr>
          <p:cNvSpPr txBox="1"/>
          <p:nvPr/>
        </p:nvSpPr>
        <p:spPr>
          <a:xfrm>
            <a:off x="3230478" y="4089100"/>
            <a:ext cx="2434389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4000" dirty="0"/>
              <a:t>Collège</a:t>
            </a:r>
          </a:p>
        </p:txBody>
      </p:sp>
    </p:spTree>
    <p:extLst>
      <p:ext uri="{BB962C8B-B14F-4D97-AF65-F5344CB8AC3E}">
        <p14:creationId xmlns:p14="http://schemas.microsoft.com/office/powerpoint/2010/main" val="68837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2684FEA-8959-4EF7-8A99-839F4F6664F0}"/>
              </a:ext>
            </a:extLst>
          </p:cNvPr>
          <p:cNvSpPr txBox="1"/>
          <p:nvPr/>
        </p:nvSpPr>
        <p:spPr>
          <a:xfrm>
            <a:off x="1337911" y="1382286"/>
            <a:ext cx="101835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4000" dirty="0"/>
              <a:t>Découvrir l’espace estuarien: milieu ou environnement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4000" dirty="0"/>
              <a:t>Développer un territoire: ressources et contraintes dans l’espace estuarien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4000" dirty="0"/>
              <a:t>[A]ménager un territoire face aux risques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4000" dirty="0"/>
              <a:t>Analyse de paysages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5139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31D4CBE-9A35-4CC4-8535-CA92AC27189F}"/>
              </a:ext>
            </a:extLst>
          </p:cNvPr>
          <p:cNvSpPr txBox="1"/>
          <p:nvPr/>
        </p:nvSpPr>
        <p:spPr>
          <a:xfrm>
            <a:off x="2788584" y="557351"/>
            <a:ext cx="755857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A contre-courant de l’estuaire à Chambord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97B00D-0371-4748-AEC6-1163A1AD8762}"/>
              </a:ext>
            </a:extLst>
          </p:cNvPr>
          <p:cNvSpPr txBox="1"/>
          <p:nvPr/>
        </p:nvSpPr>
        <p:spPr>
          <a:xfrm>
            <a:off x="574306" y="2005821"/>
            <a:ext cx="331911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Découvrir l’estuaire et le fleuve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50FA60-361F-4438-B651-81FC36AE4150}"/>
              </a:ext>
            </a:extLst>
          </p:cNvPr>
          <p:cNvSpPr txBox="1"/>
          <p:nvPr/>
        </p:nvSpPr>
        <p:spPr>
          <a:xfrm>
            <a:off x="4436444" y="2149341"/>
            <a:ext cx="331911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L’eau dans tous ses états</a:t>
            </a:r>
          </a:p>
          <a:p>
            <a:r>
              <a:rPr lang="fr-FR" sz="2400" dirty="0"/>
              <a:t>PAL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09E5D0-861A-49BC-A502-1AA5280BF858}"/>
              </a:ext>
            </a:extLst>
          </p:cNvPr>
          <p:cNvSpPr txBox="1"/>
          <p:nvPr/>
        </p:nvSpPr>
        <p:spPr>
          <a:xfrm>
            <a:off x="8395904" y="1830781"/>
            <a:ext cx="352979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Un espace au patrimoine remarquable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95CA377-6F2A-45CD-887D-4BDB2048AEC0}"/>
              </a:ext>
            </a:extLst>
          </p:cNvPr>
          <p:cNvCxnSpPr/>
          <p:nvPr/>
        </p:nvCxnSpPr>
        <p:spPr>
          <a:xfrm flipH="1">
            <a:off x="2551342" y="1191590"/>
            <a:ext cx="2053389" cy="7937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3E45449-24EE-4072-B79F-B50865C9C007}"/>
              </a:ext>
            </a:extLst>
          </p:cNvPr>
          <p:cNvCxnSpPr>
            <a:cxnSpLocks/>
          </p:cNvCxnSpPr>
          <p:nvPr/>
        </p:nvCxnSpPr>
        <p:spPr>
          <a:xfrm flipH="1">
            <a:off x="5626290" y="1151122"/>
            <a:ext cx="568201" cy="9783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4E2729B1-2E98-4669-AC87-B9B9C8BC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33664" y="1140110"/>
            <a:ext cx="1861144" cy="77810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AD541B4-9882-439A-8252-64E977407862}"/>
              </a:ext>
            </a:extLst>
          </p:cNvPr>
          <p:cNvSpPr txBox="1"/>
          <p:nvPr/>
        </p:nvSpPr>
        <p:spPr>
          <a:xfrm>
            <a:off x="8494830" y="4379131"/>
            <a:ext cx="235818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Histoire-Géographie</a:t>
            </a:r>
          </a:p>
          <a:p>
            <a:r>
              <a:rPr lang="fr-FR" dirty="0"/>
              <a:t>SES</a:t>
            </a:r>
          </a:p>
          <a:p>
            <a:r>
              <a:rPr lang="fr-FR" dirty="0"/>
              <a:t>Anglais</a:t>
            </a:r>
          </a:p>
          <a:p>
            <a:r>
              <a:rPr lang="fr-FR" dirty="0"/>
              <a:t>Allemand</a:t>
            </a:r>
          </a:p>
          <a:p>
            <a:r>
              <a:rPr lang="fr-FR" dirty="0"/>
              <a:t>Espagnol</a:t>
            </a:r>
          </a:p>
          <a:p>
            <a:r>
              <a:rPr lang="fr-FR" dirty="0"/>
              <a:t>SVT</a:t>
            </a:r>
          </a:p>
          <a:p>
            <a:r>
              <a:rPr lang="fr-FR" dirty="0"/>
              <a:t>Arts Plastiques</a:t>
            </a:r>
          </a:p>
          <a:p>
            <a:r>
              <a:rPr lang="fr-FR" dirty="0"/>
              <a:t>Français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6778BF9-4A2E-4654-B9A8-8CA91648B70D}"/>
              </a:ext>
            </a:extLst>
          </p:cNvPr>
          <p:cNvSpPr txBox="1"/>
          <p:nvPr/>
        </p:nvSpPr>
        <p:spPr>
          <a:xfrm>
            <a:off x="9468585" y="3366475"/>
            <a:ext cx="1384434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fr-FR" sz="4000" dirty="0"/>
              <a:t>Lycée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D248B0-259D-4B05-AC51-C572A3C5F84F}"/>
              </a:ext>
            </a:extLst>
          </p:cNvPr>
          <p:cNvSpPr txBox="1"/>
          <p:nvPr/>
        </p:nvSpPr>
        <p:spPr>
          <a:xfrm>
            <a:off x="709061" y="4227599"/>
            <a:ext cx="2358189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Histoire-Géographie</a:t>
            </a:r>
          </a:p>
          <a:p>
            <a:r>
              <a:rPr lang="fr-FR" dirty="0"/>
              <a:t>Anglais</a:t>
            </a:r>
          </a:p>
          <a:p>
            <a:r>
              <a:rPr lang="fr-FR" dirty="0"/>
              <a:t>Allemand</a:t>
            </a:r>
          </a:p>
          <a:p>
            <a:r>
              <a:rPr lang="fr-FR" dirty="0"/>
              <a:t>Espagnol</a:t>
            </a:r>
          </a:p>
          <a:p>
            <a:r>
              <a:rPr lang="fr-FR" dirty="0"/>
              <a:t>SVT</a:t>
            </a:r>
          </a:p>
          <a:p>
            <a:r>
              <a:rPr lang="fr-FR" dirty="0"/>
              <a:t>Arts Plastiques</a:t>
            </a:r>
          </a:p>
          <a:p>
            <a:r>
              <a:rPr lang="fr-FR" dirty="0"/>
              <a:t>Français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F07648-24CB-4C7E-8660-3FEB50D96EE9}"/>
              </a:ext>
            </a:extLst>
          </p:cNvPr>
          <p:cNvSpPr txBox="1"/>
          <p:nvPr/>
        </p:nvSpPr>
        <p:spPr>
          <a:xfrm>
            <a:off x="3257349" y="4403376"/>
            <a:ext cx="235818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Technologie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EF9C56C-7CE2-402B-8889-A823267F04F5}"/>
              </a:ext>
            </a:extLst>
          </p:cNvPr>
          <p:cNvSpPr txBox="1"/>
          <p:nvPr/>
        </p:nvSpPr>
        <p:spPr>
          <a:xfrm>
            <a:off x="834190" y="3374806"/>
            <a:ext cx="2434389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4000" dirty="0"/>
              <a:t>Collège</a:t>
            </a:r>
          </a:p>
        </p:txBody>
      </p:sp>
    </p:spTree>
    <p:extLst>
      <p:ext uri="{BB962C8B-B14F-4D97-AF65-F5344CB8AC3E}">
        <p14:creationId xmlns:p14="http://schemas.microsoft.com/office/powerpoint/2010/main" val="8803084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419</Words>
  <Application>Microsoft Office PowerPoint</Application>
  <PresentationFormat>Grand écran</PresentationFormat>
  <Paragraphs>96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elissa.andre elissa.andre</dc:creator>
  <cp:lastModifiedBy>elissa.andre elissa.andre</cp:lastModifiedBy>
  <cp:revision>5</cp:revision>
  <dcterms:created xsi:type="dcterms:W3CDTF">2022-04-04T14:15:33Z</dcterms:created>
  <dcterms:modified xsi:type="dcterms:W3CDTF">2022-04-07T08:22:07Z</dcterms:modified>
</cp:coreProperties>
</file>