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3" r:id="rId5"/>
    <p:sldId id="259" r:id="rId6"/>
    <p:sldId id="26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2AE69B-30FC-4AAA-84E6-689D8BD6E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6FBAD1-4DBF-4F3C-B53F-A03CCE325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814522-975E-48A9-A9F6-8708C11D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C28B-AE38-41E7-9CBB-E3A564E68FA2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E338F9-B8C5-4A94-8145-B3F4E761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573287-EA4A-4591-9838-BFBDBCF7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57CD1-F93C-4CDB-86E8-9084C4AC1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01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E010ED-CB14-49F1-8470-3E24C7E9D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6A1D5BE-2044-418C-9382-529CD2DA2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428A1B-7FB6-478F-8570-98D5876D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C28B-AE38-41E7-9CBB-E3A564E68FA2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58BE13-9C21-4C0D-8DA3-91E2B261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582737-2FC1-4A8D-B7D8-927A0FA4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57CD1-F93C-4CDB-86E8-9084C4AC1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85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D362A37-FA9B-4F51-876C-D398C6438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542534-823E-4B0A-8217-42DD3A545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EB4EBD-1E25-4806-8007-E6E599FC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C28B-AE38-41E7-9CBB-E3A564E68FA2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5BB760-A1D4-4D4A-9EAF-1386A9098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BDB3F1-D99A-48ED-8801-AC141408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57CD1-F93C-4CDB-86E8-9084C4AC1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05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C8A8BA-F6BE-411E-A10D-7A24ECD2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D25661-B67F-47DD-A310-23677BC12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2107A7-551F-4D86-93DD-BCB531EA0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C28B-AE38-41E7-9CBB-E3A564E68FA2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F0CA49-B7E2-4123-9427-E6B077228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F1FEC1-E011-47E5-A2AB-AAA99A0F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57CD1-F93C-4CDB-86E8-9084C4AC1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1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25240D-E88C-40BD-A576-B5B69522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7D5152-9C18-4E6D-8A0C-EDEA91E0E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AA717B-8787-49A3-9EB5-F0899F88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C28B-AE38-41E7-9CBB-E3A564E68FA2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0DA03C-BFD2-47AD-AFC9-8572EA87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2E16E2-BD3D-4A2E-9B95-E1FE8DAE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57CD1-F93C-4CDB-86E8-9084C4AC1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71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70CB5-E186-42E0-9EC9-583268A06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01E70E-40D0-425F-B9D2-0AE368670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FB527A-21F4-47CB-84A7-044E271A4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A1528E-CC67-4643-88F0-2381E4F7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C28B-AE38-41E7-9CBB-E3A564E68FA2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89F6FA-84DF-4251-BA3C-0F7A3EA3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4E5E42-B139-4796-9168-9192EC61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57CD1-F93C-4CDB-86E8-9084C4AC1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39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625F89-65A0-4FC1-8591-05B77E26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BB8320-3526-4171-B36B-FA9DE0C14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16CB1A-58AD-40B9-88F0-B19CBA46B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6CD74E-E6BB-4E35-85A4-0116D6576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46478A-4E30-4643-848C-B1274B569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C6741FF-27AC-42FF-8DD9-634727CD5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C28B-AE38-41E7-9CBB-E3A564E68FA2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6B6C165-5364-4F9D-82F3-E3FFAEEB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86FE1DE-4C5F-49B3-B270-751EFBD67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57CD1-F93C-4CDB-86E8-9084C4AC1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46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8DEB3-8AF6-4C5D-A8A1-C5A3A53F4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CD8B7F-A2E8-4884-B0EC-82EE22BF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C28B-AE38-41E7-9CBB-E3A564E68FA2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D65B81-DD4E-4974-B479-A3C1842A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B88AD2-7641-48CB-8CF7-569896398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57CD1-F93C-4CDB-86E8-9084C4AC1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84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2490D0-942E-4CF5-9CD1-A6F778DC5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C28B-AE38-41E7-9CBB-E3A564E68FA2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9B1F3DF-D784-40D2-9A2D-F219C999F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DD2134-862D-408A-8666-883F73364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57CD1-F93C-4CDB-86E8-9084C4AC1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24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D61C57-95EA-4B7B-BF20-AB3280A9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CC2A54-37CD-45EF-A541-09951F3F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249FE9-F489-45A7-975F-24008D40D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C4A07E-FD91-4B65-9AA7-30ABB3370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C28B-AE38-41E7-9CBB-E3A564E68FA2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1EA221-BF2E-4D00-B8D9-F4035D32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896AE9-23E4-48FD-90A6-AD0D0395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57CD1-F93C-4CDB-86E8-9084C4AC1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32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42CCDC-8286-4827-BFD6-0C02A33B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5C8850-FAB6-4C02-A32D-8746224AC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F6D673-F229-47FD-BC76-36A5ACEC2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182FFD-6F42-4D43-8BB3-91C682A8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C28B-AE38-41E7-9CBB-E3A564E68FA2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3F09D8-FC08-4DA5-8F71-D7732FD6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FC405A-F067-494E-93EF-F32CB786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57CD1-F93C-4CDB-86E8-9084C4AC1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21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7DEC030-97A3-49C9-8D6B-DFF91637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0A64E8-EEF5-499F-84C6-12B54FF17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39A1BC-4314-48C4-99EE-ED7639D9F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8C28B-AE38-41E7-9CBB-E3A564E68FA2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999889-D3BA-4956-BDA8-A7B704EC8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4A6037-254E-42C5-85C6-DDE750E77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57CD1-F93C-4CDB-86E8-9084C4AC1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79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8DEBD8C-48BE-4A0B-AB4F-34B186F649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245BFAA-673A-4338-95DC-A4BF2B677BDC}"/>
              </a:ext>
            </a:extLst>
          </p:cNvPr>
          <p:cNvSpPr txBox="1"/>
          <p:nvPr/>
        </p:nvSpPr>
        <p:spPr>
          <a:xfrm>
            <a:off x="3120325" y="2495227"/>
            <a:ext cx="59513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Etat des Lieux</a:t>
            </a:r>
          </a:p>
        </p:txBody>
      </p:sp>
    </p:spTree>
    <p:extLst>
      <p:ext uri="{BB962C8B-B14F-4D97-AF65-F5344CB8AC3E}">
        <p14:creationId xmlns:p14="http://schemas.microsoft.com/office/powerpoint/2010/main" val="422111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12AAAE9-8AE7-4C31-A068-B89EEBDC94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46"/>
          <a:stretch/>
        </p:blipFill>
        <p:spPr>
          <a:xfrm>
            <a:off x="458290" y="363918"/>
            <a:ext cx="9911568" cy="357829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24724C4-170B-4784-AB30-B657C3E68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074" y="3113079"/>
            <a:ext cx="5752856" cy="357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7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05496F4-A9D2-4781-AC2D-14F5519B2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310" y="1125513"/>
            <a:ext cx="8205379" cy="412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4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9548CD9-E1C8-4B56-A0D9-E157314D8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32"/>
          <a:stretch/>
        </p:blipFill>
        <p:spPr>
          <a:xfrm>
            <a:off x="625516" y="765199"/>
            <a:ext cx="7970974" cy="282078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BB26329-6AAE-48B2-A232-C0E1F0B52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881" y="2916573"/>
            <a:ext cx="6704762" cy="3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0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4097500-1DDF-4AF4-9E5A-1C9D08966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57" y="483443"/>
            <a:ext cx="5434737" cy="40760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380377C-4EA3-485E-89EC-DF7B404DD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810" y="1766806"/>
            <a:ext cx="6271142" cy="42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8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B243BFA-9F4D-41E5-B178-D541D3056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59174"/>
            <a:ext cx="7988986" cy="463423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78C9B55-375F-479C-A683-9F612B916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863" y="4990454"/>
            <a:ext cx="6752381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14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</Words>
  <Application>Microsoft Office PowerPoint</Application>
  <PresentationFormat>Grand écran</PresentationFormat>
  <Paragraphs>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Andika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elissa.andre elissa.andre</dc:creator>
  <cp:lastModifiedBy>elissa.andre elissa.andre</cp:lastModifiedBy>
  <cp:revision>8</cp:revision>
  <dcterms:created xsi:type="dcterms:W3CDTF">2020-09-03T16:23:57Z</dcterms:created>
  <dcterms:modified xsi:type="dcterms:W3CDTF">2021-09-06T09:50:52Z</dcterms:modified>
</cp:coreProperties>
</file>