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E08B61-64E9-4328-8BC6-1D36135BD7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13ED645-C8CC-4F13-BBD8-29BCBE4AEE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84E990-3520-4585-9517-395218CDD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A0D66-DC20-494B-AAA3-1AD219A11A2E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EEA300-CF6D-4C88-8539-BB5B4D360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3A641F-C0E4-4C55-996A-E8D1064AD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ACBF-F414-47BF-8515-A9BAC2771C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9548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467940-7676-45E6-95C1-54D999D22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9F9B745-7277-4B98-8DD1-21403FC2E8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C80CEA-2F06-4780-8E26-0DDDC40DF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A0D66-DC20-494B-AAA3-1AD219A11A2E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B3891A-30E6-4945-A07E-D6A013020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080FDE-71B4-47ED-A0F3-2E79CE192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ACBF-F414-47BF-8515-A9BAC2771C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663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B32C97B-8589-4133-B480-E13CFB2BF2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7F8A3ED-1982-4CA3-9C05-61D26E5C22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55E1AC-D1D0-4284-ABCD-E11417775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A0D66-DC20-494B-AAA3-1AD219A11A2E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380D00-688D-429C-90B7-6229C95E2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FA05D4-A5E5-45CE-BB21-FE8CDA75A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ACBF-F414-47BF-8515-A9BAC2771C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765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EF724B-BF9A-4916-9EFC-EDCED7292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ACFA9C-D888-4FB7-B998-04A4E3DC1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E10012-BE48-4F33-B993-3A53B2475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A0D66-DC20-494B-AAA3-1AD219A11A2E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E0F471-E303-4509-8B51-185454DA3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724595-E186-4DE1-968F-7B4DA11CC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ACBF-F414-47BF-8515-A9BAC2771C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0526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C5E33E-9D06-43E5-AE24-FFA10603B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0392C2E-3D49-4A21-A3B5-F6CA518FF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135701-9275-4D8F-94FA-DA8CFCF5F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A0D66-DC20-494B-AAA3-1AD219A11A2E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2D8D86-EBC9-4FE5-8056-843F82A4B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B94967-1A62-479F-9443-B499FAB0A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ACBF-F414-47BF-8515-A9BAC2771C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5497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4E9A94-A6E3-428E-BDA4-1EE0AE175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8E866B-C8E4-4CB6-AE41-8BB6E71CA7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37B6680-4349-4536-941F-F9051632CC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231A8DC-6672-4822-B335-FAA2A2C20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A0D66-DC20-494B-AAA3-1AD219A11A2E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2FF8F36-E39F-43BC-AD93-AE2B4FD90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888C116-6EFB-44C5-AF73-A1A6D00B8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ACBF-F414-47BF-8515-A9BAC2771C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5338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732322-D1BA-439A-8AB4-43E18232C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CE2FEE-C78B-4D78-BEF0-8D3B68CB37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4EE340B-BCC5-4EDD-A234-D9D8ED8E1E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7D4E13E-0E77-4524-8708-29924BB454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B0250CA-D128-47C5-98E4-98F5027865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1CB27B3-E8F4-4F36-81F1-6C2CB5EB2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A0D66-DC20-494B-AAA3-1AD219A11A2E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A066CA1-87E8-4207-8405-CF34DBD0E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E51A141-894A-4C97-9CC8-1142AE845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ACBF-F414-47BF-8515-A9BAC2771C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3526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90210D-EC87-477A-A9FE-D05E4409C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E585166-B5A0-410B-9EA6-75FAE8A50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A0D66-DC20-494B-AAA3-1AD219A11A2E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EF11252-D7C9-4D3D-92D9-31BCBB36E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3B42995-5CD2-4D26-A00C-D56BDBDC8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ACBF-F414-47BF-8515-A9BAC2771C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7769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420F542-CA4B-4757-82E1-E47F605F1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A0D66-DC20-494B-AAA3-1AD219A11A2E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BF6774B-5338-4EDE-847F-C9C936CE0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27BDB38-233D-47D4-8A9C-2810CAB0C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ACBF-F414-47BF-8515-A9BAC2771C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0459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1D5858-6349-4F8C-8E71-56180F70F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8A290C-A77A-4317-8F74-429A3434E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80487F2-E45E-41B4-A09F-4C044E4C21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E3A90BB-101F-4ED1-AB4F-391CC775A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A0D66-DC20-494B-AAA3-1AD219A11A2E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2AA50F8-0E30-461F-80EC-3F2E86036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E80F915-7496-426F-964C-C57B3BEA1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ACBF-F414-47BF-8515-A9BAC2771C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2236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FC7C85-BB11-4CEA-8B08-2388F1576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E51FE55-27C4-4A56-A952-9ACDAFC24C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18FC384-943D-4133-8A8D-A181906CE5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E154810-CD69-49BD-803F-9463AFFB6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A0D66-DC20-494B-AAA3-1AD219A11A2E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E97E5EE-B42E-4781-99B6-C9CE1C0A6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CEAB6CF-1EB3-4DB0-A588-6C07BEB0D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ACBF-F414-47BF-8515-A9BAC2771C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7934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624CDEB-3610-4B65-B591-881F91C05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6EADA52-0F75-4E3E-B13D-B39FC5292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EC62FA-F5E7-4EE4-9D7B-7C0BB99863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A0D66-DC20-494B-AAA3-1AD219A11A2E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1B509C-FA41-4DFC-ACB6-305BD69A1B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9B74137-D4ED-4CD8-ABE0-9B252D6AD8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4ACBF-F414-47BF-8515-A9BAC2771C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209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" name="Text Box 193">
            <a:extLst>
              <a:ext uri="{FF2B5EF4-FFF2-40B4-BE49-F238E27FC236}">
                <a16:creationId xmlns:a16="http://schemas.microsoft.com/office/drawing/2014/main" id="{3BCD3504-43D1-47EA-AE91-1843B516AA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375" y="3100388"/>
            <a:ext cx="1535113" cy="4683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dika" panose="02000000000000000000" pitchFamily="2" charset="0"/>
              </a:rPr>
              <a:t>Totalitarismes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00" name="Text Box 194">
            <a:extLst>
              <a:ext uri="{FF2B5EF4-FFF2-40B4-BE49-F238E27FC236}">
                <a16:creationId xmlns:a16="http://schemas.microsoft.com/office/drawing/2014/main" id="{D7171F69-3E92-4D12-897F-4D1ED97DB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0163" y="3367088"/>
            <a:ext cx="1958975" cy="422275"/>
          </a:xfrm>
          <a:prstGeom prst="rect">
            <a:avLst/>
          </a:prstGeom>
          <a:solidFill>
            <a:srgbClr val="F8CBA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dika" panose="02000000000000000000" pitchFamily="2" charset="0"/>
              </a:rPr>
              <a:t>Encadrement des masses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01" name="Text Box 195">
            <a:extLst>
              <a:ext uri="{FF2B5EF4-FFF2-40B4-BE49-F238E27FC236}">
                <a16:creationId xmlns:a16="http://schemas.microsoft.com/office/drawing/2014/main" id="{3FDCE310-6FAF-4E05-A248-04B996B22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1325" y="4475163"/>
            <a:ext cx="1149350" cy="469900"/>
          </a:xfrm>
          <a:prstGeom prst="rect">
            <a:avLst/>
          </a:prstGeom>
          <a:solidFill>
            <a:srgbClr val="F8CBA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dika" panose="02000000000000000000" pitchFamily="2" charset="0"/>
              </a:rPr>
              <a:t>Une dictature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02" name="Text Box 196">
            <a:extLst>
              <a:ext uri="{FF2B5EF4-FFF2-40B4-BE49-F238E27FC236}">
                <a16:creationId xmlns:a16="http://schemas.microsoft.com/office/drawing/2014/main" id="{CAB1E4B5-FAD9-41B2-8538-41859801D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8400" y="3959225"/>
            <a:ext cx="1535113" cy="352425"/>
          </a:xfrm>
          <a:prstGeom prst="rect">
            <a:avLst/>
          </a:prstGeom>
          <a:solidFill>
            <a:srgbClr val="F8CBA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dika" panose="02000000000000000000" pitchFamily="2" charset="0"/>
              </a:rPr>
              <a:t>Une violence d’Etat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03" name="Text Box 197">
            <a:extLst>
              <a:ext uri="{FF2B5EF4-FFF2-40B4-BE49-F238E27FC236}">
                <a16:creationId xmlns:a16="http://schemas.microsoft.com/office/drawing/2014/main" id="{3080B84F-ABA6-4A61-975C-BC4591E2CA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9800" y="1368425"/>
            <a:ext cx="1682750" cy="808038"/>
          </a:xfrm>
          <a:prstGeom prst="rect">
            <a:avLst/>
          </a:prstGeom>
          <a:solidFill>
            <a:srgbClr val="F8CBA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dika" panose="02000000000000000000" pitchFamily="2" charset="0"/>
              </a:rPr>
              <a:t>Un projet: forger un homme nouveau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04" name="Text Box 198">
            <a:extLst>
              <a:ext uri="{FF2B5EF4-FFF2-40B4-BE49-F238E27FC236}">
                <a16:creationId xmlns:a16="http://schemas.microsoft.com/office/drawing/2014/main" id="{C1B46103-98C6-4BEA-B083-F64AEAE78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2" y="3721100"/>
            <a:ext cx="1665288" cy="350838"/>
          </a:xfrm>
          <a:prstGeom prst="rect">
            <a:avLst/>
          </a:prstGeom>
          <a:solidFill>
            <a:srgbClr val="F8CBA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dika" panose="02000000000000000000" pitchFamily="2" charset="0"/>
              </a:rPr>
              <a:t>Une idéologie centrale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05" name="Text Box 199">
            <a:extLst>
              <a:ext uri="{FF2B5EF4-FFF2-40B4-BE49-F238E27FC236}">
                <a16:creationId xmlns:a16="http://schemas.microsoft.com/office/drawing/2014/main" id="{55B81B3A-7566-442F-AAF3-74CE8ED791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4675" y="2678113"/>
            <a:ext cx="1698625" cy="374650"/>
          </a:xfrm>
          <a:prstGeom prst="rect">
            <a:avLst/>
          </a:prstGeom>
          <a:solidFill>
            <a:srgbClr val="F8CBA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dika" panose="02000000000000000000" pitchFamily="2" charset="0"/>
              </a:rPr>
              <a:t>Des ennemis désignés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06" name="Text Box 200">
            <a:extLst>
              <a:ext uri="{FF2B5EF4-FFF2-40B4-BE49-F238E27FC236}">
                <a16:creationId xmlns:a16="http://schemas.microsoft.com/office/drawing/2014/main" id="{B20A19EB-DF78-4157-B5D8-C5FABF776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91725" y="3201988"/>
            <a:ext cx="1184275" cy="434975"/>
          </a:xfrm>
          <a:prstGeom prst="rect">
            <a:avLst/>
          </a:prstGeom>
          <a:solidFill>
            <a:srgbClr val="FFF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dika" panose="02000000000000000000" pitchFamily="2" charset="0"/>
              </a:rPr>
              <a:t>Police politique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07" name="Text Box 201">
            <a:extLst>
              <a:ext uri="{FF2B5EF4-FFF2-40B4-BE49-F238E27FC236}">
                <a16:creationId xmlns:a16="http://schemas.microsoft.com/office/drawing/2014/main" id="{8A4BF6BF-C80A-4680-86DF-EB63744606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74213" y="1292225"/>
            <a:ext cx="1020762" cy="479425"/>
          </a:xfrm>
          <a:prstGeom prst="rect">
            <a:avLst/>
          </a:prstGeom>
          <a:solidFill>
            <a:srgbClr val="FFF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dika" panose="02000000000000000000" pitchFamily="2" charset="0"/>
              </a:rPr>
              <a:t>Propagande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08" name="Text Box 202">
            <a:extLst>
              <a:ext uri="{FF2B5EF4-FFF2-40B4-BE49-F238E27FC236}">
                <a16:creationId xmlns:a16="http://schemas.microsoft.com/office/drawing/2014/main" id="{0DF43840-10AC-4FF6-B5A2-14A3F3BCF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5238" y="2259013"/>
            <a:ext cx="1371600" cy="676275"/>
          </a:xfrm>
          <a:prstGeom prst="rect">
            <a:avLst/>
          </a:prstGeom>
          <a:solidFill>
            <a:srgbClr val="FFF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dika" panose="02000000000000000000" pitchFamily="2" charset="0"/>
              </a:rPr>
              <a:t>Organisations de jeunesses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09" name="Text Box 203">
            <a:extLst>
              <a:ext uri="{FF2B5EF4-FFF2-40B4-BE49-F238E27FC236}">
                <a16:creationId xmlns:a16="http://schemas.microsoft.com/office/drawing/2014/main" id="{63B448EF-BE5B-47BB-9EB0-7A33A360A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91725" y="4594225"/>
            <a:ext cx="739775" cy="350838"/>
          </a:xfrm>
          <a:prstGeom prst="rect">
            <a:avLst/>
          </a:prstGeom>
          <a:solidFill>
            <a:srgbClr val="FFF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dika" panose="02000000000000000000" pitchFamily="2" charset="0"/>
              </a:rPr>
              <a:t>Un parti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10" name="Text Box 204">
            <a:extLst>
              <a:ext uri="{FF2B5EF4-FFF2-40B4-BE49-F238E27FC236}">
                <a16:creationId xmlns:a16="http://schemas.microsoft.com/office/drawing/2014/main" id="{842966C3-5A3D-4AB6-BB17-2939372E5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9713" y="5367338"/>
            <a:ext cx="677862" cy="292100"/>
          </a:xfrm>
          <a:prstGeom prst="rect">
            <a:avLst/>
          </a:prstGeom>
          <a:solidFill>
            <a:srgbClr val="FFF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dika" panose="02000000000000000000" pitchFamily="2" charset="0"/>
              </a:rPr>
              <a:t>Un chef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11" name="Text Box 205">
            <a:extLst>
              <a:ext uri="{FF2B5EF4-FFF2-40B4-BE49-F238E27FC236}">
                <a16:creationId xmlns:a16="http://schemas.microsoft.com/office/drawing/2014/main" id="{7E73FA41-566E-4767-A0F0-D579B49CFA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9175" y="4551363"/>
            <a:ext cx="668338" cy="374650"/>
          </a:xfrm>
          <a:prstGeom prst="rect">
            <a:avLst/>
          </a:prstGeom>
          <a:solidFill>
            <a:srgbClr val="FFF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dika" panose="02000000000000000000" pitchFamily="2" charset="0"/>
              </a:rPr>
              <a:t>Milices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12" name="Text Box 206">
            <a:extLst>
              <a:ext uri="{FF2B5EF4-FFF2-40B4-BE49-F238E27FC236}">
                <a16:creationId xmlns:a16="http://schemas.microsoft.com/office/drawing/2014/main" id="{BD98CA75-D323-4331-9ACF-E7792EEE2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3175" y="4719638"/>
            <a:ext cx="657225" cy="412750"/>
          </a:xfrm>
          <a:prstGeom prst="rect">
            <a:avLst/>
          </a:prstGeom>
          <a:solidFill>
            <a:srgbClr val="FFF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dika" panose="02000000000000000000" pitchFamily="2" charset="0"/>
              </a:rPr>
              <a:t>camps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13" name="Text Box 207">
            <a:extLst>
              <a:ext uri="{FF2B5EF4-FFF2-40B4-BE49-F238E27FC236}">
                <a16:creationId xmlns:a16="http://schemas.microsoft.com/office/drawing/2014/main" id="{6D4423C5-827C-4F00-8C14-12C4E0346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3513" y="1492250"/>
            <a:ext cx="11811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dika" panose="02000000000000000000" pitchFamily="2" charset="0"/>
              </a:rPr>
              <a:t>Fils de la Louve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14" name="Text Box 208">
            <a:extLst>
              <a:ext uri="{FF2B5EF4-FFF2-40B4-BE49-F238E27FC236}">
                <a16:creationId xmlns:a16="http://schemas.microsoft.com/office/drawing/2014/main" id="{6CE07810-72BD-46E3-A67D-AF01844419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4350" y="1085850"/>
            <a:ext cx="1843088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2D05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Andika" panose="02000000000000000000" pitchFamily="2" charset="0"/>
              </a:rPr>
              <a:t>Jeunesses hitlériennes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15" name="Text Box 209">
            <a:extLst>
              <a:ext uri="{FF2B5EF4-FFF2-40B4-BE49-F238E27FC236}">
                <a16:creationId xmlns:a16="http://schemas.microsoft.com/office/drawing/2014/main" id="{4BEEFAD1-3D24-4844-A528-92021B9734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7213" y="1458913"/>
            <a:ext cx="1149350" cy="32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ndika" panose="02000000000000000000" pitchFamily="2" charset="0"/>
              </a:rPr>
              <a:t>Komsomol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16" name="Text Box 210">
            <a:extLst>
              <a:ext uri="{FF2B5EF4-FFF2-40B4-BE49-F238E27FC236}">
                <a16:creationId xmlns:a16="http://schemas.microsoft.com/office/drawing/2014/main" id="{2816644D-DDD7-4AD7-ABB4-514AAE73F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10763" y="512762"/>
            <a:ext cx="823912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Andika" panose="02000000000000000000" pitchFamily="2" charset="0"/>
              </a:rPr>
              <a:t>Goebbels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17" name="Text Box 211">
            <a:extLst>
              <a:ext uri="{FF2B5EF4-FFF2-40B4-BE49-F238E27FC236}">
                <a16:creationId xmlns:a16="http://schemas.microsoft.com/office/drawing/2014/main" id="{8AF7E425-22F0-41FF-A742-729884207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0588" y="2498725"/>
            <a:ext cx="542925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dika" panose="02000000000000000000" pitchFamily="2" charset="0"/>
              </a:rPr>
              <a:t>OVRA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18" name="Text Box 212">
            <a:extLst>
              <a:ext uri="{FF2B5EF4-FFF2-40B4-BE49-F238E27FC236}">
                <a16:creationId xmlns:a16="http://schemas.microsoft.com/office/drawing/2014/main" id="{ECF274AD-103D-4522-BEDE-9A3542B006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99700" y="2182813"/>
            <a:ext cx="671513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Andika" panose="02000000000000000000" pitchFamily="2" charset="0"/>
              </a:rPr>
              <a:t>Gestapo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19" name="Text Box 213">
            <a:extLst>
              <a:ext uri="{FF2B5EF4-FFF2-40B4-BE49-F238E27FC236}">
                <a16:creationId xmlns:a16="http://schemas.microsoft.com/office/drawing/2014/main" id="{D531FB6E-F4CA-43B0-AB8A-0E8B3637F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2938" y="2513013"/>
            <a:ext cx="541337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ndika" panose="02000000000000000000" pitchFamily="2" charset="0"/>
              </a:rPr>
              <a:t>NKVD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20" name="Text Box 214">
            <a:extLst>
              <a:ext uri="{FF2B5EF4-FFF2-40B4-BE49-F238E27FC236}">
                <a16:creationId xmlns:a16="http://schemas.microsoft.com/office/drawing/2014/main" id="{1F940A55-E900-4E61-BF70-E49FEA596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33075" y="5159375"/>
            <a:ext cx="66992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ndika" panose="02000000000000000000" pitchFamily="2" charset="0"/>
              </a:rPr>
              <a:t>PCUS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42" name="Text Box 215">
            <a:extLst>
              <a:ext uri="{FF2B5EF4-FFF2-40B4-BE49-F238E27FC236}">
                <a16:creationId xmlns:a16="http://schemas.microsoft.com/office/drawing/2014/main" id="{1ED66173-0081-49EC-9103-9C6F08AB3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69500" y="5594350"/>
            <a:ext cx="100965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Andika" panose="02000000000000000000" pitchFamily="2" charset="0"/>
              </a:rPr>
              <a:t>Parti nazi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43" name="Text Box 216">
            <a:extLst>
              <a:ext uri="{FF2B5EF4-FFF2-40B4-BE49-F238E27FC236}">
                <a16:creationId xmlns:a16="http://schemas.microsoft.com/office/drawing/2014/main" id="{ED7C4F0A-2769-41C8-A6EC-910F9AED9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3200" y="5230813"/>
            <a:ext cx="1316038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dika" panose="02000000000000000000" pitchFamily="2" charset="0"/>
              </a:rPr>
              <a:t>Parti Fasciste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44" name="Text Box 217">
            <a:extLst>
              <a:ext uri="{FF2B5EF4-FFF2-40B4-BE49-F238E27FC236}">
                <a16:creationId xmlns:a16="http://schemas.microsoft.com/office/drawing/2014/main" id="{A8DEFA66-3925-4407-A19B-82087F5C26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8575" y="6121400"/>
            <a:ext cx="1338263" cy="728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ndika" panose="02000000000000000000" pitchFamily="2" charset="0"/>
              </a:rPr>
              <a:t>Vojd, petit père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ndika" panose="02000000000000000000" pitchFamily="2" charset="0"/>
              </a:rPr>
              <a:t>des peuples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45" name="Text Box 218">
            <a:extLst>
              <a:ext uri="{FF2B5EF4-FFF2-40B4-BE49-F238E27FC236}">
                <a16:creationId xmlns:a16="http://schemas.microsoft.com/office/drawing/2014/main" id="{55E2B1DF-72B4-487B-9820-FD8B7A81A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6300" y="5768975"/>
            <a:ext cx="66992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ndika" panose="02000000000000000000" pitchFamily="2" charset="0"/>
              </a:rPr>
              <a:t>Staline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46" name="Text Box 219">
            <a:extLst>
              <a:ext uri="{FF2B5EF4-FFF2-40B4-BE49-F238E27FC236}">
                <a16:creationId xmlns:a16="http://schemas.microsoft.com/office/drawing/2014/main" id="{8AAAD185-8A76-4F8B-8D4E-BB03EB6BF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6875" y="6205538"/>
            <a:ext cx="671513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dika" panose="02000000000000000000" pitchFamily="2" charset="0"/>
              </a:rPr>
              <a:t>Duce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54" name="Text Box 220">
            <a:extLst>
              <a:ext uri="{FF2B5EF4-FFF2-40B4-BE49-F238E27FC236}">
                <a16:creationId xmlns:a16="http://schemas.microsoft.com/office/drawing/2014/main" id="{BC6E6CE0-ECCD-489E-BAC3-D9F4C589A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0163" y="6038850"/>
            <a:ext cx="671512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Andika" panose="02000000000000000000" pitchFamily="2" charset="0"/>
              </a:rPr>
              <a:t>Hitler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55" name="Text Box 221">
            <a:extLst>
              <a:ext uri="{FF2B5EF4-FFF2-40B4-BE49-F238E27FC236}">
                <a16:creationId xmlns:a16="http://schemas.microsoft.com/office/drawing/2014/main" id="{1E3466BA-E780-4F68-A816-DDDDEDE84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4613" y="6557963"/>
            <a:ext cx="671512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Andika" panose="02000000000000000000" pitchFamily="2" charset="0"/>
              </a:rPr>
              <a:t>Führer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56" name="Text Box 222">
            <a:extLst>
              <a:ext uri="{FF2B5EF4-FFF2-40B4-BE49-F238E27FC236}">
                <a16:creationId xmlns:a16="http://schemas.microsoft.com/office/drawing/2014/main" id="{13414A75-2748-4C0C-A1F9-F4D1DD26C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1475" y="5594350"/>
            <a:ext cx="928688" cy="31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dika" panose="02000000000000000000" pitchFamily="2" charset="0"/>
              </a:rPr>
              <a:t>Mussolini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47" name="AutoShape 223">
            <a:extLst>
              <a:ext uri="{FF2B5EF4-FFF2-40B4-BE49-F238E27FC236}">
                <a16:creationId xmlns:a16="http://schemas.microsoft.com/office/drawing/2014/main" id="{69DE3AEB-C030-497C-B0F8-2F72D731DD0E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8296275" y="2947988"/>
            <a:ext cx="492125" cy="385762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248" name="AutoShape 224">
            <a:extLst>
              <a:ext uri="{FF2B5EF4-FFF2-40B4-BE49-F238E27FC236}">
                <a16:creationId xmlns:a16="http://schemas.microsoft.com/office/drawing/2014/main" id="{E8203F5B-11BD-425F-9819-7B415E3004E3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9093200" y="1833563"/>
            <a:ext cx="750888" cy="150018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249" name="AutoShape 225">
            <a:extLst>
              <a:ext uri="{FF2B5EF4-FFF2-40B4-BE49-F238E27FC236}">
                <a16:creationId xmlns:a16="http://schemas.microsoft.com/office/drawing/2014/main" id="{C28A4074-C995-4B3C-8A55-77EEFB4ACFD1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7040563" y="1903413"/>
            <a:ext cx="550862" cy="37465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250" name="AutoShape 226">
            <a:extLst>
              <a:ext uri="{FF2B5EF4-FFF2-40B4-BE49-F238E27FC236}">
                <a16:creationId xmlns:a16="http://schemas.microsoft.com/office/drawing/2014/main" id="{3BCDE017-9D44-46D5-AB15-1C10ED0403D2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7920038" y="1492250"/>
            <a:ext cx="141287" cy="785813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251" name="AutoShape 227">
            <a:extLst>
              <a:ext uri="{FF2B5EF4-FFF2-40B4-BE49-F238E27FC236}">
                <a16:creationId xmlns:a16="http://schemas.microsoft.com/office/drawing/2014/main" id="{FC626F2F-766A-41DF-B9C8-1E6D33BC90AD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8496300" y="1771650"/>
            <a:ext cx="211138" cy="411163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252" name="AutoShape 228">
            <a:extLst>
              <a:ext uri="{FF2B5EF4-FFF2-40B4-BE49-F238E27FC236}">
                <a16:creationId xmlns:a16="http://schemas.microsoft.com/office/drawing/2014/main" id="{3069620F-36A4-4742-8A44-15D240F729AD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10220325" y="881062"/>
            <a:ext cx="11113" cy="4460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253" name="AutoShape 229">
            <a:extLst>
              <a:ext uri="{FF2B5EF4-FFF2-40B4-BE49-F238E27FC236}">
                <a16:creationId xmlns:a16="http://schemas.microsoft.com/office/drawing/2014/main" id="{3D0A3E84-2F74-423C-A995-6826F8CB0EB2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10021888" y="2876550"/>
            <a:ext cx="387350" cy="3048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254" name="AutoShape 230">
            <a:extLst>
              <a:ext uri="{FF2B5EF4-FFF2-40B4-BE49-F238E27FC236}">
                <a16:creationId xmlns:a16="http://schemas.microsoft.com/office/drawing/2014/main" id="{AAB22223-A7DE-4056-9B2C-083A4EA417FD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0594975" y="2533650"/>
            <a:ext cx="0" cy="739775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255" name="AutoShape 231">
            <a:extLst>
              <a:ext uri="{FF2B5EF4-FFF2-40B4-BE49-F238E27FC236}">
                <a16:creationId xmlns:a16="http://schemas.microsoft.com/office/drawing/2014/main" id="{7C21859C-CD2B-4D7C-A2F6-46DE8E10D234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0920413" y="2886075"/>
            <a:ext cx="58737" cy="257175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256" name="AutoShape 232">
            <a:extLst>
              <a:ext uri="{FF2B5EF4-FFF2-40B4-BE49-F238E27FC236}">
                <a16:creationId xmlns:a16="http://schemas.microsoft.com/office/drawing/2014/main" id="{C1A6FEDC-E212-427D-BC68-A3705B40C85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9609138" y="3390900"/>
            <a:ext cx="398462" cy="1397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257" name="AutoShape 233">
            <a:extLst>
              <a:ext uri="{FF2B5EF4-FFF2-40B4-BE49-F238E27FC236}">
                <a16:creationId xmlns:a16="http://schemas.microsoft.com/office/drawing/2014/main" id="{EAC8B13A-0565-423A-A199-B6D45113747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210675" y="4714875"/>
            <a:ext cx="762000" cy="11113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258" name="AutoShape 234">
            <a:extLst>
              <a:ext uri="{FF2B5EF4-FFF2-40B4-BE49-F238E27FC236}">
                <a16:creationId xmlns:a16="http://schemas.microsoft.com/office/drawing/2014/main" id="{20BD287C-BAFF-40F0-9631-CDD3EA31A8D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8248650" y="4937125"/>
            <a:ext cx="422275" cy="434975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259" name="AutoShape 235">
            <a:extLst>
              <a:ext uri="{FF2B5EF4-FFF2-40B4-BE49-F238E27FC236}">
                <a16:creationId xmlns:a16="http://schemas.microsoft.com/office/drawing/2014/main" id="{C61A3C0B-F93F-4C0F-8793-52AF99A1E8C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9713913" y="4960938"/>
            <a:ext cx="585787" cy="339725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260" name="AutoShape 236">
            <a:extLst>
              <a:ext uri="{FF2B5EF4-FFF2-40B4-BE49-F238E27FC236}">
                <a16:creationId xmlns:a16="http://schemas.microsoft.com/office/drawing/2014/main" id="{71C88435-518F-441E-ACF8-5AD1D5F6849C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0334625" y="4926013"/>
            <a:ext cx="176213" cy="75088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261" name="AutoShape 237">
            <a:extLst>
              <a:ext uri="{FF2B5EF4-FFF2-40B4-BE49-F238E27FC236}">
                <a16:creationId xmlns:a16="http://schemas.microsoft.com/office/drawing/2014/main" id="{6373AEFD-946F-4691-87F4-A00E28B14AE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687050" y="4995863"/>
            <a:ext cx="152400" cy="22383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262" name="AutoShape 238">
            <a:extLst>
              <a:ext uri="{FF2B5EF4-FFF2-40B4-BE49-F238E27FC236}">
                <a16:creationId xmlns:a16="http://schemas.microsoft.com/office/drawing/2014/main" id="{9B02EC05-9E9D-4315-AB9A-8BA2258F035B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7181850" y="5524500"/>
            <a:ext cx="633413" cy="128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263" name="AutoShape 239">
            <a:extLst>
              <a:ext uri="{FF2B5EF4-FFF2-40B4-BE49-F238E27FC236}">
                <a16:creationId xmlns:a16="http://schemas.microsoft.com/office/drawing/2014/main" id="{B480DFFC-4A62-4030-99D8-93A0DE999300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7908925" y="5676900"/>
            <a:ext cx="187325" cy="4206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264" name="AutoShape 240">
            <a:extLst>
              <a:ext uri="{FF2B5EF4-FFF2-40B4-BE49-F238E27FC236}">
                <a16:creationId xmlns:a16="http://schemas.microsoft.com/office/drawing/2014/main" id="{01ADA168-7628-46A8-8AFE-90545286C07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542338" y="5618163"/>
            <a:ext cx="292100" cy="19843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265" name="AutoShape 241">
            <a:extLst>
              <a:ext uri="{FF2B5EF4-FFF2-40B4-BE49-F238E27FC236}">
                <a16:creationId xmlns:a16="http://schemas.microsoft.com/office/drawing/2014/main" id="{15963A87-EE3D-42E4-8136-FE1D61E005E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986838" y="6097588"/>
            <a:ext cx="317500" cy="8255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266" name="AutoShape 242">
            <a:extLst>
              <a:ext uri="{FF2B5EF4-FFF2-40B4-BE49-F238E27FC236}">
                <a16:creationId xmlns:a16="http://schemas.microsoft.com/office/drawing/2014/main" id="{DD4D70C3-E516-47D7-80B3-39EC381AF93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850188" y="6380163"/>
            <a:ext cx="0" cy="22225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267" name="AutoShape 243">
            <a:extLst>
              <a:ext uri="{FF2B5EF4-FFF2-40B4-BE49-F238E27FC236}">
                <a16:creationId xmlns:a16="http://schemas.microsoft.com/office/drawing/2014/main" id="{59CE0D7E-050B-468F-984D-8209BE5B4F23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6981825" y="5875338"/>
            <a:ext cx="58738" cy="411162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1157" name="Text Box 244">
            <a:extLst>
              <a:ext uri="{FF2B5EF4-FFF2-40B4-BE49-F238E27FC236}">
                <a16:creationId xmlns:a16="http://schemas.microsoft.com/office/drawing/2014/main" id="{4BA170D7-7BD0-40EE-B9F6-8887C8830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6800" y="5230813"/>
            <a:ext cx="822325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dika" panose="02000000000000000000" pitchFamily="2" charset="0"/>
              </a:rPr>
              <a:t>Squadre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58" name="Text Box 245">
            <a:extLst>
              <a:ext uri="{FF2B5EF4-FFF2-40B4-BE49-F238E27FC236}">
                <a16:creationId xmlns:a16="http://schemas.microsoft.com/office/drawing/2014/main" id="{B95781E0-30D2-4712-A5C9-D18178F1E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5013" y="4510088"/>
            <a:ext cx="823912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Andika" panose="02000000000000000000" pitchFamily="2" charset="0"/>
              </a:rPr>
              <a:t>SA puis SS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73" name="AutoShape 249">
            <a:extLst>
              <a:ext uri="{FF2B5EF4-FFF2-40B4-BE49-F238E27FC236}">
                <a16:creationId xmlns:a16="http://schemas.microsoft.com/office/drawing/2014/main" id="{48501CAF-950E-42F6-8D69-C72B6415C4D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802313" y="4357688"/>
            <a:ext cx="374650" cy="1524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274" name="AutoShape 250">
            <a:extLst>
              <a:ext uri="{FF2B5EF4-FFF2-40B4-BE49-F238E27FC236}">
                <a16:creationId xmlns:a16="http://schemas.microsoft.com/office/drawing/2014/main" id="{5A6D3EBC-C3BA-48E0-B10E-7F6CF8B541F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5341938" y="4316413"/>
            <a:ext cx="152400" cy="409575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275" name="AutoShape 251">
            <a:extLst>
              <a:ext uri="{FF2B5EF4-FFF2-40B4-BE49-F238E27FC236}">
                <a16:creationId xmlns:a16="http://schemas.microsoft.com/office/drawing/2014/main" id="{0FCE62FF-06BE-4345-9561-2075E7319119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567238" y="5067300"/>
            <a:ext cx="446087" cy="842963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276" name="AutoShape 252">
            <a:extLst>
              <a:ext uri="{FF2B5EF4-FFF2-40B4-BE49-F238E27FC236}">
                <a16:creationId xmlns:a16="http://schemas.microsoft.com/office/drawing/2014/main" id="{53613747-A525-49FA-BF0C-001B218A7467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5156200" y="5178425"/>
            <a:ext cx="152400" cy="995363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277" name="AutoShape 253">
            <a:extLst>
              <a:ext uri="{FF2B5EF4-FFF2-40B4-BE49-F238E27FC236}">
                <a16:creationId xmlns:a16="http://schemas.microsoft.com/office/drawing/2014/main" id="{D84DB0A0-39CB-415A-86AD-82CD3A2BCA7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494338" y="5195888"/>
            <a:ext cx="280987" cy="50323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278" name="AutoShape 254">
            <a:extLst>
              <a:ext uri="{FF2B5EF4-FFF2-40B4-BE49-F238E27FC236}">
                <a16:creationId xmlns:a16="http://schemas.microsoft.com/office/drawing/2014/main" id="{212E7D8E-918F-4F38-86DA-3F6F07B0C782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6432550" y="4953000"/>
            <a:ext cx="93663" cy="246063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279" name="AutoShape 255">
            <a:extLst>
              <a:ext uri="{FF2B5EF4-FFF2-40B4-BE49-F238E27FC236}">
                <a16:creationId xmlns:a16="http://schemas.microsoft.com/office/drawing/2014/main" id="{C61BCFBD-64DB-4B5F-886A-9D2786E5A61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862763" y="4703763"/>
            <a:ext cx="176212" cy="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289" name="AutoShape 265">
            <a:extLst>
              <a:ext uri="{FF2B5EF4-FFF2-40B4-BE49-F238E27FC236}">
                <a16:creationId xmlns:a16="http://schemas.microsoft.com/office/drawing/2014/main" id="{8BBA34F9-2FC8-430C-AF18-9967DABEE7F2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953125" y="1001712"/>
            <a:ext cx="398463" cy="363538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290" name="AutoShape 266">
            <a:extLst>
              <a:ext uri="{FF2B5EF4-FFF2-40B4-BE49-F238E27FC236}">
                <a16:creationId xmlns:a16="http://schemas.microsoft.com/office/drawing/2014/main" id="{4C1A5A2A-96A4-454E-A2D2-AF1254DC62A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472113" y="473075"/>
            <a:ext cx="34925" cy="87947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291" name="AutoShape 267">
            <a:extLst>
              <a:ext uri="{FF2B5EF4-FFF2-40B4-BE49-F238E27FC236}">
                <a16:creationId xmlns:a16="http://schemas.microsoft.com/office/drawing/2014/main" id="{D627AFAB-FB29-42FE-A9F8-534911E55925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4546600" y="1095375"/>
            <a:ext cx="550863" cy="26987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292" name="AutoShape 268">
            <a:extLst>
              <a:ext uri="{FF2B5EF4-FFF2-40B4-BE49-F238E27FC236}">
                <a16:creationId xmlns:a16="http://schemas.microsoft.com/office/drawing/2014/main" id="{6A33120E-0E85-47C8-A234-E35BD77E1A6E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3573463" y="2349500"/>
            <a:ext cx="115887" cy="33972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293" name="AutoShape 269">
            <a:extLst>
              <a:ext uri="{FF2B5EF4-FFF2-40B4-BE49-F238E27FC236}">
                <a16:creationId xmlns:a16="http://schemas.microsoft.com/office/drawing/2014/main" id="{9E6409A8-98AC-4D97-9A3D-D4AB1C89E053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2413000" y="2220913"/>
            <a:ext cx="784225" cy="433387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294" name="AutoShape 270">
            <a:extLst>
              <a:ext uri="{FF2B5EF4-FFF2-40B4-BE49-F238E27FC236}">
                <a16:creationId xmlns:a16="http://schemas.microsoft.com/office/drawing/2014/main" id="{9E33A72E-499C-4BD6-BCCD-1F54752F7F39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470150" y="2841625"/>
            <a:ext cx="633413" cy="58738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295" name="AutoShape 271">
            <a:extLst>
              <a:ext uri="{FF2B5EF4-FFF2-40B4-BE49-F238E27FC236}">
                <a16:creationId xmlns:a16="http://schemas.microsoft.com/office/drawing/2014/main" id="{61CB6807-64C5-438E-9A77-E4D891AE1826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485900" y="3849688"/>
            <a:ext cx="422275" cy="363537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296" name="AutoShape 272">
            <a:extLst>
              <a:ext uri="{FF2B5EF4-FFF2-40B4-BE49-F238E27FC236}">
                <a16:creationId xmlns:a16="http://schemas.microsoft.com/office/drawing/2014/main" id="{ED7B4262-680E-4D5F-B9A5-3C4E5EDD9918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622550" y="4084638"/>
            <a:ext cx="141287" cy="132397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297" name="AutoShape 273">
            <a:extLst>
              <a:ext uri="{FF2B5EF4-FFF2-40B4-BE49-F238E27FC236}">
                <a16:creationId xmlns:a16="http://schemas.microsoft.com/office/drawing/2014/main" id="{1F87DFB7-3D3E-4276-BE6F-E92B4F5CE1C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419475" y="4071938"/>
            <a:ext cx="198438" cy="28257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298" name="AutoShape 274">
            <a:extLst>
              <a:ext uri="{FF2B5EF4-FFF2-40B4-BE49-F238E27FC236}">
                <a16:creationId xmlns:a16="http://schemas.microsoft.com/office/drawing/2014/main" id="{AFFF3B1E-86ED-4596-AAC5-87991FBFD023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5929313" y="2197100"/>
            <a:ext cx="315912" cy="855663"/>
          </a:xfrm>
          <a:prstGeom prst="straightConnector1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299" name="AutoShape 275">
            <a:extLst>
              <a:ext uri="{FF2B5EF4-FFF2-40B4-BE49-F238E27FC236}">
                <a16:creationId xmlns:a16="http://schemas.microsoft.com/office/drawing/2014/main" id="{0A1AD472-1CA4-4CFB-B684-D3CF0EC3F6C4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4170363" y="3063875"/>
            <a:ext cx="1360487" cy="211138"/>
          </a:xfrm>
          <a:prstGeom prst="straightConnector1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300" name="AutoShape 276">
            <a:extLst>
              <a:ext uri="{FF2B5EF4-FFF2-40B4-BE49-F238E27FC236}">
                <a16:creationId xmlns:a16="http://schemas.microsoft.com/office/drawing/2014/main" id="{03FE00FA-0547-430D-A78A-B703E000DE82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643313" y="3498850"/>
            <a:ext cx="1981200" cy="374650"/>
          </a:xfrm>
          <a:prstGeom prst="straightConnector1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301" name="AutoShape 277">
            <a:extLst>
              <a:ext uri="{FF2B5EF4-FFF2-40B4-BE49-F238E27FC236}">
                <a16:creationId xmlns:a16="http://schemas.microsoft.com/office/drawing/2014/main" id="{9A448300-FE09-407C-976E-6B2D929D7CA8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6140450" y="3568700"/>
            <a:ext cx="198438" cy="363538"/>
          </a:xfrm>
          <a:prstGeom prst="straightConnector1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302" name="AutoShape 278">
            <a:extLst>
              <a:ext uri="{FF2B5EF4-FFF2-40B4-BE49-F238E27FC236}">
                <a16:creationId xmlns:a16="http://schemas.microsoft.com/office/drawing/2014/main" id="{0FC7DD31-D020-4521-B334-43EF7CB9CA7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726238" y="3579813"/>
            <a:ext cx="1277937" cy="938212"/>
          </a:xfrm>
          <a:prstGeom prst="straightConnector1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303" name="AutoShape 279">
            <a:extLst>
              <a:ext uri="{FF2B5EF4-FFF2-40B4-BE49-F238E27FC236}">
                <a16:creationId xmlns:a16="http://schemas.microsoft.com/office/drawing/2014/main" id="{36DD8A32-294A-4E1B-8C6D-BF4FECFA44A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065963" y="3263900"/>
            <a:ext cx="574675" cy="234950"/>
          </a:xfrm>
          <a:prstGeom prst="straightConnector1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94667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65">
            <a:extLst>
              <a:ext uri="{FF2B5EF4-FFF2-40B4-BE49-F238E27FC236}">
                <a16:creationId xmlns:a16="http://schemas.microsoft.com/office/drawing/2014/main" id="{7F077DD4-DFA3-42B6-A3F7-AC1F939953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6075" y="3062288"/>
            <a:ext cx="1535113" cy="4683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ndika" panose="02000000000000000000" pitchFamily="2" charset="0"/>
              </a:rPr>
              <a:t>Totalitarismes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Text Box 66">
            <a:extLst>
              <a:ext uri="{FF2B5EF4-FFF2-40B4-BE49-F238E27FC236}">
                <a16:creationId xmlns:a16="http://schemas.microsoft.com/office/drawing/2014/main" id="{EA5BBB03-9D6B-4420-ABD1-53AC191C88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5863" y="3328988"/>
            <a:ext cx="1958975" cy="422275"/>
          </a:xfrm>
          <a:prstGeom prst="rect">
            <a:avLst/>
          </a:prstGeom>
          <a:solidFill>
            <a:srgbClr val="F8CBA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dika" panose="02000000000000000000" pitchFamily="2" charset="0"/>
              </a:rPr>
              <a:t>Encadrement des masses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Text Box 67">
            <a:extLst>
              <a:ext uri="{FF2B5EF4-FFF2-40B4-BE49-F238E27FC236}">
                <a16:creationId xmlns:a16="http://schemas.microsoft.com/office/drawing/2014/main" id="{FE26768C-8F64-4BC0-8139-61659688A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7025" y="4437063"/>
            <a:ext cx="1149350" cy="469900"/>
          </a:xfrm>
          <a:prstGeom prst="rect">
            <a:avLst/>
          </a:prstGeom>
          <a:solidFill>
            <a:srgbClr val="F8CBA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dika" panose="02000000000000000000" pitchFamily="2" charset="0"/>
              </a:rPr>
              <a:t>Une dictature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Text Box 68">
            <a:extLst>
              <a:ext uri="{FF2B5EF4-FFF2-40B4-BE49-F238E27FC236}">
                <a16:creationId xmlns:a16="http://schemas.microsoft.com/office/drawing/2014/main" id="{19831471-5D0E-4764-8A2A-99A333747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4100" y="3921125"/>
            <a:ext cx="1535113" cy="352425"/>
          </a:xfrm>
          <a:prstGeom prst="rect">
            <a:avLst/>
          </a:prstGeom>
          <a:solidFill>
            <a:srgbClr val="F8CBA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dika" panose="02000000000000000000" pitchFamily="2" charset="0"/>
              </a:rPr>
              <a:t>Une violence d’Etat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Text Box 69">
            <a:extLst>
              <a:ext uri="{FF2B5EF4-FFF2-40B4-BE49-F238E27FC236}">
                <a16:creationId xmlns:a16="http://schemas.microsoft.com/office/drawing/2014/main" id="{3DDBFE34-FEF1-4C0E-B68B-476937B171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0" y="1330325"/>
            <a:ext cx="1682750" cy="808038"/>
          </a:xfrm>
          <a:prstGeom prst="rect">
            <a:avLst/>
          </a:prstGeom>
          <a:solidFill>
            <a:srgbClr val="F8CBA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dika" panose="02000000000000000000" pitchFamily="2" charset="0"/>
              </a:rPr>
              <a:t>Un projet: forger un homme nouveau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Text Box 70">
            <a:extLst>
              <a:ext uri="{FF2B5EF4-FFF2-40B4-BE49-F238E27FC236}">
                <a16:creationId xmlns:a16="http://schemas.microsoft.com/office/drawing/2014/main" id="{5B509CFA-F36F-4C86-9089-F5531E38B6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9912" y="3683000"/>
            <a:ext cx="1665288" cy="350838"/>
          </a:xfrm>
          <a:prstGeom prst="rect">
            <a:avLst/>
          </a:prstGeom>
          <a:solidFill>
            <a:srgbClr val="F8CBA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dika" panose="02000000000000000000" pitchFamily="2" charset="0"/>
              </a:rPr>
              <a:t>Une idéologie centrale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Text Box 71">
            <a:extLst>
              <a:ext uri="{FF2B5EF4-FFF2-40B4-BE49-F238E27FC236}">
                <a16:creationId xmlns:a16="http://schemas.microsoft.com/office/drawing/2014/main" id="{44B4D2F6-C40C-458A-935E-A5063F3F75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0375" y="2640013"/>
            <a:ext cx="1698625" cy="374650"/>
          </a:xfrm>
          <a:prstGeom prst="rect">
            <a:avLst/>
          </a:prstGeom>
          <a:solidFill>
            <a:srgbClr val="F8CBA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dika" panose="02000000000000000000" pitchFamily="2" charset="0"/>
              </a:rPr>
              <a:t>Des ennemis désignés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Text Box 72">
            <a:extLst>
              <a:ext uri="{FF2B5EF4-FFF2-40B4-BE49-F238E27FC236}">
                <a16:creationId xmlns:a16="http://schemas.microsoft.com/office/drawing/2014/main" id="{BE59B2AB-7767-45D7-923C-4EC9CB1E2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77425" y="3163888"/>
            <a:ext cx="1184275" cy="434975"/>
          </a:xfrm>
          <a:prstGeom prst="rect">
            <a:avLst/>
          </a:prstGeom>
          <a:solidFill>
            <a:srgbClr val="FFF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dika" panose="02000000000000000000" pitchFamily="2" charset="0"/>
              </a:rPr>
              <a:t>Police politique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Text Box 73">
            <a:extLst>
              <a:ext uri="{FF2B5EF4-FFF2-40B4-BE49-F238E27FC236}">
                <a16:creationId xmlns:a16="http://schemas.microsoft.com/office/drawing/2014/main" id="{F826B3EB-DF0A-4DFC-B4A7-1A607B0DD5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59913" y="1254125"/>
            <a:ext cx="1020762" cy="479425"/>
          </a:xfrm>
          <a:prstGeom prst="rect">
            <a:avLst/>
          </a:prstGeom>
          <a:solidFill>
            <a:srgbClr val="FFF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dika" panose="02000000000000000000" pitchFamily="2" charset="0"/>
              </a:rPr>
              <a:t>Propagande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Text Box 74">
            <a:extLst>
              <a:ext uri="{FF2B5EF4-FFF2-40B4-BE49-F238E27FC236}">
                <a16:creationId xmlns:a16="http://schemas.microsoft.com/office/drawing/2014/main" id="{0840276A-E266-481B-9368-E0E6CC723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0938" y="2220913"/>
            <a:ext cx="1371600" cy="676275"/>
          </a:xfrm>
          <a:prstGeom prst="rect">
            <a:avLst/>
          </a:prstGeom>
          <a:solidFill>
            <a:srgbClr val="FFF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dika" panose="02000000000000000000" pitchFamily="2" charset="0"/>
              </a:rPr>
              <a:t>Organisations de jeunesses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Text Box 75">
            <a:extLst>
              <a:ext uri="{FF2B5EF4-FFF2-40B4-BE49-F238E27FC236}">
                <a16:creationId xmlns:a16="http://schemas.microsoft.com/office/drawing/2014/main" id="{489B2E6F-0A4B-48FE-AF35-317C078AC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77425" y="4556125"/>
            <a:ext cx="739775" cy="350838"/>
          </a:xfrm>
          <a:prstGeom prst="rect">
            <a:avLst/>
          </a:prstGeom>
          <a:solidFill>
            <a:srgbClr val="FFF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dika" panose="02000000000000000000" pitchFamily="2" charset="0"/>
              </a:rPr>
              <a:t>Un parti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Text Box 76">
            <a:extLst>
              <a:ext uri="{FF2B5EF4-FFF2-40B4-BE49-F238E27FC236}">
                <a16:creationId xmlns:a16="http://schemas.microsoft.com/office/drawing/2014/main" id="{1D2FF40E-5660-4245-A6D1-BB425F2D6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5413" y="5329238"/>
            <a:ext cx="677862" cy="292100"/>
          </a:xfrm>
          <a:prstGeom prst="rect">
            <a:avLst/>
          </a:prstGeom>
          <a:solidFill>
            <a:srgbClr val="FFF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dika" panose="02000000000000000000" pitchFamily="2" charset="0"/>
              </a:rPr>
              <a:t>Un chef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Text Box 77">
            <a:extLst>
              <a:ext uri="{FF2B5EF4-FFF2-40B4-BE49-F238E27FC236}">
                <a16:creationId xmlns:a16="http://schemas.microsoft.com/office/drawing/2014/main" id="{FE2FD7CF-3109-4DEB-8DB3-C28D79A00D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4875" y="4513263"/>
            <a:ext cx="668338" cy="374650"/>
          </a:xfrm>
          <a:prstGeom prst="rect">
            <a:avLst/>
          </a:prstGeom>
          <a:solidFill>
            <a:srgbClr val="FFF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dika" panose="02000000000000000000" pitchFamily="2" charset="0"/>
              </a:rPr>
              <a:t>Milices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Text Box 78">
            <a:extLst>
              <a:ext uri="{FF2B5EF4-FFF2-40B4-BE49-F238E27FC236}">
                <a16:creationId xmlns:a16="http://schemas.microsoft.com/office/drawing/2014/main" id="{215953BD-DC78-4915-902C-C95EAC4FC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8875" y="4681538"/>
            <a:ext cx="657225" cy="412750"/>
          </a:xfrm>
          <a:prstGeom prst="rect">
            <a:avLst/>
          </a:prstGeom>
          <a:solidFill>
            <a:srgbClr val="FFF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dika" panose="02000000000000000000" pitchFamily="2" charset="0"/>
              </a:rPr>
              <a:t>camps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Text Box 79">
            <a:extLst>
              <a:ext uri="{FF2B5EF4-FFF2-40B4-BE49-F238E27FC236}">
                <a16:creationId xmlns:a16="http://schemas.microsoft.com/office/drawing/2014/main" id="{731950C3-221E-40B8-89B8-B1B7522106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9213" y="1454150"/>
            <a:ext cx="11811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dika" panose="02000000000000000000" pitchFamily="2" charset="0"/>
              </a:rPr>
              <a:t>Fils de la Louve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Text Box 80">
            <a:extLst>
              <a:ext uri="{FF2B5EF4-FFF2-40B4-BE49-F238E27FC236}">
                <a16:creationId xmlns:a16="http://schemas.microsoft.com/office/drawing/2014/main" id="{5C961FCA-534B-4A1C-BB73-9B2905C57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0050" y="1047750"/>
            <a:ext cx="1843088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2D05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Andika" panose="02000000000000000000" pitchFamily="2" charset="0"/>
              </a:rPr>
              <a:t>Jeunesses hitlériennes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Text Box 81">
            <a:extLst>
              <a:ext uri="{FF2B5EF4-FFF2-40B4-BE49-F238E27FC236}">
                <a16:creationId xmlns:a16="http://schemas.microsoft.com/office/drawing/2014/main" id="{7C5E4716-4B5D-4BF7-A41A-0DE1FEF77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2913" y="1420813"/>
            <a:ext cx="1149350" cy="32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ndika" panose="02000000000000000000" pitchFamily="2" charset="0"/>
              </a:rPr>
              <a:t>Komsomol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Text Box 82">
            <a:extLst>
              <a:ext uri="{FF2B5EF4-FFF2-40B4-BE49-F238E27FC236}">
                <a16:creationId xmlns:a16="http://schemas.microsoft.com/office/drawing/2014/main" id="{9FA49E1F-969F-4B7F-8BE8-95ABFF2E9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96463" y="474662"/>
            <a:ext cx="823912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Andika" panose="02000000000000000000" pitchFamily="2" charset="0"/>
              </a:rPr>
              <a:t>Goebbels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Text Box 83">
            <a:extLst>
              <a:ext uri="{FF2B5EF4-FFF2-40B4-BE49-F238E27FC236}">
                <a16:creationId xmlns:a16="http://schemas.microsoft.com/office/drawing/2014/main" id="{52DF1D22-0C9C-4D9A-BD9A-717FA48E1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6288" y="2460625"/>
            <a:ext cx="542925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dika" panose="02000000000000000000" pitchFamily="2" charset="0"/>
              </a:rPr>
              <a:t>OVRA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Text Box 84">
            <a:extLst>
              <a:ext uri="{FF2B5EF4-FFF2-40B4-BE49-F238E27FC236}">
                <a16:creationId xmlns:a16="http://schemas.microsoft.com/office/drawing/2014/main" id="{539DFCCD-4926-4562-9BCA-5A14212AB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85400" y="2144713"/>
            <a:ext cx="671513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Andika" panose="02000000000000000000" pitchFamily="2" charset="0"/>
              </a:rPr>
              <a:t>Gestapo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Text Box 85">
            <a:extLst>
              <a:ext uri="{FF2B5EF4-FFF2-40B4-BE49-F238E27FC236}">
                <a16:creationId xmlns:a16="http://schemas.microsoft.com/office/drawing/2014/main" id="{EC28476C-2C73-42A7-B5C0-6DF316EBF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88638" y="2474913"/>
            <a:ext cx="541337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ndika" panose="02000000000000000000" pitchFamily="2" charset="0"/>
              </a:rPr>
              <a:t>NKVD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Text Box 86">
            <a:extLst>
              <a:ext uri="{FF2B5EF4-FFF2-40B4-BE49-F238E27FC236}">
                <a16:creationId xmlns:a16="http://schemas.microsoft.com/office/drawing/2014/main" id="{5175CA2F-1366-43E1-B4C7-1F54E18B6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18775" y="5121275"/>
            <a:ext cx="66992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ndika" panose="02000000000000000000" pitchFamily="2" charset="0"/>
              </a:rPr>
              <a:t>PCUS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Text Box 87">
            <a:extLst>
              <a:ext uri="{FF2B5EF4-FFF2-40B4-BE49-F238E27FC236}">
                <a16:creationId xmlns:a16="http://schemas.microsoft.com/office/drawing/2014/main" id="{C148F69C-FB54-469B-A79B-89E21A810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55200" y="5556250"/>
            <a:ext cx="100965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Andika" panose="02000000000000000000" pitchFamily="2" charset="0"/>
              </a:rPr>
              <a:t>Parti nazi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Text Box 88">
            <a:extLst>
              <a:ext uri="{FF2B5EF4-FFF2-40B4-BE49-F238E27FC236}">
                <a16:creationId xmlns:a16="http://schemas.microsoft.com/office/drawing/2014/main" id="{F0A03AE0-D7BA-402A-8AF4-07E30F1476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8900" y="5192713"/>
            <a:ext cx="1316038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dika" panose="02000000000000000000" pitchFamily="2" charset="0"/>
              </a:rPr>
              <a:t>Parti Fasciste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Text Box 89">
            <a:extLst>
              <a:ext uri="{FF2B5EF4-FFF2-40B4-BE49-F238E27FC236}">
                <a16:creationId xmlns:a16="http://schemas.microsoft.com/office/drawing/2014/main" id="{6180C7BC-C4C2-4A11-8C1C-0DAF8087B8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04275" y="6083300"/>
            <a:ext cx="1338263" cy="728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ndika" panose="02000000000000000000" pitchFamily="2" charset="0"/>
              </a:rPr>
              <a:t>Vojd, petit père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ndika" panose="02000000000000000000" pitchFamily="2" charset="0"/>
              </a:rPr>
              <a:t>des peuples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48" name="Text Box 90">
            <a:extLst>
              <a:ext uri="{FF2B5EF4-FFF2-40B4-BE49-F238E27FC236}">
                <a16:creationId xmlns:a16="http://schemas.microsoft.com/office/drawing/2014/main" id="{36BC8328-30B9-4122-83D9-BBE8344611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5730875"/>
            <a:ext cx="66992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ndika" panose="02000000000000000000" pitchFamily="2" charset="0"/>
              </a:rPr>
              <a:t>Staline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49" name="Text Box 91">
            <a:extLst>
              <a:ext uri="{FF2B5EF4-FFF2-40B4-BE49-F238E27FC236}">
                <a16:creationId xmlns:a16="http://schemas.microsoft.com/office/drawing/2014/main" id="{96B6A822-F156-4BAA-8DC7-4E17598B19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2575" y="6167438"/>
            <a:ext cx="671513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dika" panose="02000000000000000000" pitchFamily="2" charset="0"/>
              </a:rPr>
              <a:t>Duce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50" name="Text Box 92">
            <a:extLst>
              <a:ext uri="{FF2B5EF4-FFF2-40B4-BE49-F238E27FC236}">
                <a16:creationId xmlns:a16="http://schemas.microsoft.com/office/drawing/2014/main" id="{773C7B56-B00E-441D-AE76-EC20137CD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5863" y="6000750"/>
            <a:ext cx="671512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Andika" panose="02000000000000000000" pitchFamily="2" charset="0"/>
              </a:rPr>
              <a:t>Hitler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51" name="Text Box 93">
            <a:extLst>
              <a:ext uri="{FF2B5EF4-FFF2-40B4-BE49-F238E27FC236}">
                <a16:creationId xmlns:a16="http://schemas.microsoft.com/office/drawing/2014/main" id="{A2F37A61-9950-4A96-AC22-EAA20F0C1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0313" y="6519863"/>
            <a:ext cx="671512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Andika" panose="02000000000000000000" pitchFamily="2" charset="0"/>
              </a:rPr>
              <a:t>Führer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52" name="Text Box 94">
            <a:extLst>
              <a:ext uri="{FF2B5EF4-FFF2-40B4-BE49-F238E27FC236}">
                <a16:creationId xmlns:a16="http://schemas.microsoft.com/office/drawing/2014/main" id="{063AFC2A-624A-4F0C-95E6-796A9F66F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7175" y="5556250"/>
            <a:ext cx="928688" cy="31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dika" panose="02000000000000000000" pitchFamily="2" charset="0"/>
              </a:rPr>
              <a:t>Mussolini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143" name="AutoShape 95">
            <a:extLst>
              <a:ext uri="{FF2B5EF4-FFF2-40B4-BE49-F238E27FC236}">
                <a16:creationId xmlns:a16="http://schemas.microsoft.com/office/drawing/2014/main" id="{E9EEC890-4750-4022-B97C-2C8C9349C5DA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8181975" y="2909888"/>
            <a:ext cx="492125" cy="385762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144" name="AutoShape 96">
            <a:extLst>
              <a:ext uri="{FF2B5EF4-FFF2-40B4-BE49-F238E27FC236}">
                <a16:creationId xmlns:a16="http://schemas.microsoft.com/office/drawing/2014/main" id="{1F6901C3-6B45-4EA8-A2B6-D653D6DA97C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8978900" y="1795463"/>
            <a:ext cx="750888" cy="150018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145" name="AutoShape 97">
            <a:extLst>
              <a:ext uri="{FF2B5EF4-FFF2-40B4-BE49-F238E27FC236}">
                <a16:creationId xmlns:a16="http://schemas.microsoft.com/office/drawing/2014/main" id="{FE755686-722F-459E-BF1B-938F63747BAB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6926263" y="1865313"/>
            <a:ext cx="550862" cy="37465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146" name="AutoShape 98">
            <a:extLst>
              <a:ext uri="{FF2B5EF4-FFF2-40B4-BE49-F238E27FC236}">
                <a16:creationId xmlns:a16="http://schemas.microsoft.com/office/drawing/2014/main" id="{EC9EB024-A942-427A-8C3C-3493EB1BB9EC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7805738" y="1454150"/>
            <a:ext cx="141287" cy="785813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147" name="AutoShape 99">
            <a:extLst>
              <a:ext uri="{FF2B5EF4-FFF2-40B4-BE49-F238E27FC236}">
                <a16:creationId xmlns:a16="http://schemas.microsoft.com/office/drawing/2014/main" id="{0B7D1FA0-2F66-4404-8003-50E43D823E2D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8382000" y="1733550"/>
            <a:ext cx="211138" cy="411163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148" name="AutoShape 100">
            <a:extLst>
              <a:ext uri="{FF2B5EF4-FFF2-40B4-BE49-F238E27FC236}">
                <a16:creationId xmlns:a16="http://schemas.microsoft.com/office/drawing/2014/main" id="{9CFCC9B9-123C-4521-BA5E-BE8363871F4A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10106025" y="842962"/>
            <a:ext cx="11113" cy="4460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149" name="AutoShape 101">
            <a:extLst>
              <a:ext uri="{FF2B5EF4-FFF2-40B4-BE49-F238E27FC236}">
                <a16:creationId xmlns:a16="http://schemas.microsoft.com/office/drawing/2014/main" id="{96FDE34E-F1C9-4C8D-925D-7ACF31168743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9907588" y="2838450"/>
            <a:ext cx="387350" cy="3048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150" name="AutoShape 102">
            <a:extLst>
              <a:ext uri="{FF2B5EF4-FFF2-40B4-BE49-F238E27FC236}">
                <a16:creationId xmlns:a16="http://schemas.microsoft.com/office/drawing/2014/main" id="{FD1447E3-3699-4D5B-AAEC-DFB119D531B6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0480675" y="2495550"/>
            <a:ext cx="0" cy="739775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151" name="AutoShape 103">
            <a:extLst>
              <a:ext uri="{FF2B5EF4-FFF2-40B4-BE49-F238E27FC236}">
                <a16:creationId xmlns:a16="http://schemas.microsoft.com/office/drawing/2014/main" id="{9C618A84-E972-4D3C-A7DA-CE1B6DC440BA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0806113" y="2847975"/>
            <a:ext cx="58737" cy="257175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152" name="AutoShape 104">
            <a:extLst>
              <a:ext uri="{FF2B5EF4-FFF2-40B4-BE49-F238E27FC236}">
                <a16:creationId xmlns:a16="http://schemas.microsoft.com/office/drawing/2014/main" id="{2B57A51F-0BE4-4528-AA49-AFCF45808F9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9494838" y="3352800"/>
            <a:ext cx="398462" cy="1397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153" name="AutoShape 105">
            <a:extLst>
              <a:ext uri="{FF2B5EF4-FFF2-40B4-BE49-F238E27FC236}">
                <a16:creationId xmlns:a16="http://schemas.microsoft.com/office/drawing/2014/main" id="{07444ED3-6398-4F59-9CBB-48C4F95B839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096375" y="4676775"/>
            <a:ext cx="762000" cy="11113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154" name="AutoShape 106">
            <a:extLst>
              <a:ext uri="{FF2B5EF4-FFF2-40B4-BE49-F238E27FC236}">
                <a16:creationId xmlns:a16="http://schemas.microsoft.com/office/drawing/2014/main" id="{60E34CBD-AC03-4607-BD1B-DF8DFC717F56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8134350" y="4899025"/>
            <a:ext cx="422275" cy="434975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155" name="AutoShape 107">
            <a:extLst>
              <a:ext uri="{FF2B5EF4-FFF2-40B4-BE49-F238E27FC236}">
                <a16:creationId xmlns:a16="http://schemas.microsoft.com/office/drawing/2014/main" id="{3F7A3DBE-A33C-4593-9C2A-239D84B2D52A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9599613" y="4922838"/>
            <a:ext cx="585787" cy="339725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156" name="AutoShape 108">
            <a:extLst>
              <a:ext uri="{FF2B5EF4-FFF2-40B4-BE49-F238E27FC236}">
                <a16:creationId xmlns:a16="http://schemas.microsoft.com/office/drawing/2014/main" id="{62F3BB66-B007-4121-81F2-9D32DE22B139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0220325" y="4887913"/>
            <a:ext cx="176213" cy="75088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157" name="AutoShape 109">
            <a:extLst>
              <a:ext uri="{FF2B5EF4-FFF2-40B4-BE49-F238E27FC236}">
                <a16:creationId xmlns:a16="http://schemas.microsoft.com/office/drawing/2014/main" id="{655CC281-A7AA-4CE4-BF4A-5636482D4C7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572750" y="4957763"/>
            <a:ext cx="152400" cy="22383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158" name="AutoShape 110">
            <a:extLst>
              <a:ext uri="{FF2B5EF4-FFF2-40B4-BE49-F238E27FC236}">
                <a16:creationId xmlns:a16="http://schemas.microsoft.com/office/drawing/2014/main" id="{16CACA87-DC53-4C3B-9BDD-B2ECD99C0E5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7067550" y="5486400"/>
            <a:ext cx="633413" cy="128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159" name="AutoShape 111">
            <a:extLst>
              <a:ext uri="{FF2B5EF4-FFF2-40B4-BE49-F238E27FC236}">
                <a16:creationId xmlns:a16="http://schemas.microsoft.com/office/drawing/2014/main" id="{27BEB32D-EE31-4B24-86D7-E66315D063D4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7794625" y="5638800"/>
            <a:ext cx="187325" cy="4206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160" name="AutoShape 112">
            <a:extLst>
              <a:ext uri="{FF2B5EF4-FFF2-40B4-BE49-F238E27FC236}">
                <a16:creationId xmlns:a16="http://schemas.microsoft.com/office/drawing/2014/main" id="{6C906F92-6C6C-404A-A2AB-29D9401D9E2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428038" y="5580063"/>
            <a:ext cx="292100" cy="19843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161" name="AutoShape 113">
            <a:extLst>
              <a:ext uri="{FF2B5EF4-FFF2-40B4-BE49-F238E27FC236}">
                <a16:creationId xmlns:a16="http://schemas.microsoft.com/office/drawing/2014/main" id="{3C82DF49-EEF9-4D68-873F-C02CB96A076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872538" y="6059488"/>
            <a:ext cx="317500" cy="8255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162" name="AutoShape 114">
            <a:extLst>
              <a:ext uri="{FF2B5EF4-FFF2-40B4-BE49-F238E27FC236}">
                <a16:creationId xmlns:a16="http://schemas.microsoft.com/office/drawing/2014/main" id="{194A47F0-1C79-42B6-835A-0D2F020B86A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735888" y="6342063"/>
            <a:ext cx="0" cy="22225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163" name="AutoShape 115">
            <a:extLst>
              <a:ext uri="{FF2B5EF4-FFF2-40B4-BE49-F238E27FC236}">
                <a16:creationId xmlns:a16="http://schemas.microsoft.com/office/drawing/2014/main" id="{9EBBBC13-E84D-4DFD-A9BC-3C48C4CB3ED0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6867525" y="5837238"/>
            <a:ext cx="58738" cy="411162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2053" name="Text Box 116">
            <a:extLst>
              <a:ext uri="{FF2B5EF4-FFF2-40B4-BE49-F238E27FC236}">
                <a16:creationId xmlns:a16="http://schemas.microsoft.com/office/drawing/2014/main" id="{A788A3B8-D989-4EC7-AAA2-F6A20CD6D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00" y="5192713"/>
            <a:ext cx="822325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dika" panose="02000000000000000000" pitchFamily="2" charset="0"/>
              </a:rPr>
              <a:t>Squadre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54" name="Text Box 117">
            <a:extLst>
              <a:ext uri="{FF2B5EF4-FFF2-40B4-BE49-F238E27FC236}">
                <a16:creationId xmlns:a16="http://schemas.microsoft.com/office/drawing/2014/main" id="{2112AA08-C3DF-41E4-AB22-CB9292771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0713" y="4471988"/>
            <a:ext cx="823912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Andika" panose="02000000000000000000" pitchFamily="2" charset="0"/>
              </a:rPr>
              <a:t>SA puis SS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55" name="Text Box 118">
            <a:extLst>
              <a:ext uri="{FF2B5EF4-FFF2-40B4-BE49-F238E27FC236}">
                <a16:creationId xmlns:a16="http://schemas.microsoft.com/office/drawing/2014/main" id="{F579122B-C77E-4E07-8DDC-70567244F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6675" y="5919788"/>
            <a:ext cx="822325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dika" panose="02000000000000000000" pitchFamily="2" charset="0"/>
              </a:rPr>
              <a:t>Iles de feu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56" name="Text Box 119">
            <a:extLst>
              <a:ext uri="{FF2B5EF4-FFF2-40B4-BE49-F238E27FC236}">
                <a16:creationId xmlns:a16="http://schemas.microsoft.com/office/drawing/2014/main" id="{DC50E485-9949-47C7-BC4B-AED3834CB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5663" y="6135688"/>
            <a:ext cx="12573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Andika" panose="02000000000000000000" pitchFamily="2" charset="0"/>
              </a:rPr>
              <a:t>Camps de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Andika" panose="02000000000000000000" pitchFamily="2" charset="0"/>
              </a:rPr>
              <a:t>Concentration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Andika" panose="02000000000000000000" pitchFamily="2" charset="0"/>
              </a:rPr>
              <a:t>Ex: Dachau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57" name="Text Box 120">
            <a:extLst>
              <a:ext uri="{FF2B5EF4-FFF2-40B4-BE49-F238E27FC236}">
                <a16:creationId xmlns:a16="http://schemas.microsoft.com/office/drawing/2014/main" id="{064BCF23-AF4D-46BD-868B-6CCADE7A9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3700" y="5580063"/>
            <a:ext cx="822325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ndika" panose="02000000000000000000" pitchFamily="2" charset="0"/>
              </a:rPr>
              <a:t>Goulag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169" name="AutoShape 121">
            <a:extLst>
              <a:ext uri="{FF2B5EF4-FFF2-40B4-BE49-F238E27FC236}">
                <a16:creationId xmlns:a16="http://schemas.microsoft.com/office/drawing/2014/main" id="{0B4E7700-ED04-4C69-93CE-087391D72D8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688013" y="4319588"/>
            <a:ext cx="374650" cy="1524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170" name="AutoShape 122">
            <a:extLst>
              <a:ext uri="{FF2B5EF4-FFF2-40B4-BE49-F238E27FC236}">
                <a16:creationId xmlns:a16="http://schemas.microsoft.com/office/drawing/2014/main" id="{E5B14A8D-18D7-4F63-879A-6A1BA66E358A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5227638" y="4278313"/>
            <a:ext cx="152400" cy="409575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171" name="AutoShape 123">
            <a:extLst>
              <a:ext uri="{FF2B5EF4-FFF2-40B4-BE49-F238E27FC236}">
                <a16:creationId xmlns:a16="http://schemas.microsoft.com/office/drawing/2014/main" id="{1B8F8D89-5E3B-4077-8F84-1C7D21F9D2E6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452938" y="5029200"/>
            <a:ext cx="446087" cy="842963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172" name="AutoShape 124">
            <a:extLst>
              <a:ext uri="{FF2B5EF4-FFF2-40B4-BE49-F238E27FC236}">
                <a16:creationId xmlns:a16="http://schemas.microsoft.com/office/drawing/2014/main" id="{289E7141-8220-4837-95B6-1D57881992EE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5041900" y="5140325"/>
            <a:ext cx="152400" cy="995363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173" name="AutoShape 125">
            <a:extLst>
              <a:ext uri="{FF2B5EF4-FFF2-40B4-BE49-F238E27FC236}">
                <a16:creationId xmlns:a16="http://schemas.microsoft.com/office/drawing/2014/main" id="{E63EB8E8-AB72-4ECE-8FB5-A32676F8C72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80038" y="5157788"/>
            <a:ext cx="280987" cy="50323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174" name="AutoShape 126">
            <a:extLst>
              <a:ext uri="{FF2B5EF4-FFF2-40B4-BE49-F238E27FC236}">
                <a16:creationId xmlns:a16="http://schemas.microsoft.com/office/drawing/2014/main" id="{4B2B9F88-53EA-4586-B519-7248AEA75754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6318250" y="4914900"/>
            <a:ext cx="93663" cy="246063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175" name="AutoShape 127">
            <a:extLst>
              <a:ext uri="{FF2B5EF4-FFF2-40B4-BE49-F238E27FC236}">
                <a16:creationId xmlns:a16="http://schemas.microsoft.com/office/drawing/2014/main" id="{958521A8-D07D-4F33-9914-A5048181DDB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748463" y="4665663"/>
            <a:ext cx="176212" cy="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2058" name="Text Box 128">
            <a:extLst>
              <a:ext uri="{FF2B5EF4-FFF2-40B4-BE49-F238E27FC236}">
                <a16:creationId xmlns:a16="http://schemas.microsoft.com/office/drawing/2014/main" id="{A942EB42-B00F-49DD-BE5E-D46B300B8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9525" y="296862"/>
            <a:ext cx="1222375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dika" panose="02000000000000000000" pitchFamily="2" charset="0"/>
              </a:rPr>
              <a:t>L’Homme viril: Référence à l’Antiquité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59" name="Text Box 129">
            <a:extLst>
              <a:ext uri="{FF2B5EF4-FFF2-40B4-BE49-F238E27FC236}">
                <a16:creationId xmlns:a16="http://schemas.microsoft.com/office/drawing/2014/main" id="{043F14EB-4CFD-4A36-A403-C3905B0D4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0475" y="109537"/>
            <a:ext cx="787400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2D05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Andika" panose="02000000000000000000" pitchFamily="2" charset="0"/>
              </a:rPr>
              <a:t>L’Aryen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60" name="Text Box 130">
            <a:extLst>
              <a:ext uri="{FF2B5EF4-FFF2-40B4-BE49-F238E27FC236}">
                <a16:creationId xmlns:a16="http://schemas.microsoft.com/office/drawing/2014/main" id="{25041945-D005-4EA2-BD9B-F1691924C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0113" y="376237"/>
            <a:ext cx="1149350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ndika" panose="02000000000000000000" pitchFamily="2" charset="0"/>
              </a:rPr>
              <a:t>L’ouvrier, le Kolkhozien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61" name="Text Box 131">
            <a:extLst>
              <a:ext uri="{FF2B5EF4-FFF2-40B4-BE49-F238E27FC236}">
                <a16:creationId xmlns:a16="http://schemas.microsoft.com/office/drawing/2014/main" id="{EAB134E2-CBE3-45AB-AB23-E740C921B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1638" y="1435100"/>
            <a:ext cx="1487487" cy="102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ndika" panose="02000000000000000000" pitchFamily="2" charset="0"/>
              </a:rPr>
              <a:t>La bourgeoisie, les propriétaire, les ennemis du régime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62" name="Text Box 132">
            <a:extLst>
              <a:ext uri="{FF2B5EF4-FFF2-40B4-BE49-F238E27FC236}">
                <a16:creationId xmlns:a16="http://schemas.microsoft.com/office/drawing/2014/main" id="{79B17A36-0B12-408C-9712-DD0DBB722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787" y="1454150"/>
            <a:ext cx="1843088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2D05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Andika" panose="02000000000000000000" pitchFamily="2" charset="0"/>
              </a:rPr>
              <a:t>Les races «» et les ennemis du régime (Communistes)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63" name="Text Box 133">
            <a:extLst>
              <a:ext uri="{FF2B5EF4-FFF2-40B4-BE49-F238E27FC236}">
                <a16:creationId xmlns:a16="http://schemas.microsoft.com/office/drawing/2014/main" id="{78BDC5B7-9413-403F-808F-169E922E0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7950" y="2527300"/>
            <a:ext cx="1222375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dika" panose="02000000000000000000" pitchFamily="2" charset="0"/>
              </a:rPr>
              <a:t>Les opposants politiques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64" name="Text Box 134">
            <a:extLst>
              <a:ext uri="{FF2B5EF4-FFF2-40B4-BE49-F238E27FC236}">
                <a16:creationId xmlns:a16="http://schemas.microsoft.com/office/drawing/2014/main" id="{3ACF4B24-C204-4F48-B0A3-BC500A261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0612" y="4119563"/>
            <a:ext cx="1371600" cy="909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ndika" panose="02000000000000000000" pitchFamily="2" charset="0"/>
              </a:rPr>
              <a:t>Communisme: avènement d’une société égalitaire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65" name="Text Box 135">
            <a:extLst>
              <a:ext uri="{FF2B5EF4-FFF2-40B4-BE49-F238E27FC236}">
                <a16:creationId xmlns:a16="http://schemas.microsoft.com/office/drawing/2014/main" id="{3BF3661C-D58A-4B29-8470-0362DCC92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0037" y="5337175"/>
            <a:ext cx="1735138" cy="149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Andika" panose="02000000000000000000" pitchFamily="2" charset="0"/>
              </a:rPr>
              <a:t>Domination de la race aryenne: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Andika" panose="02000000000000000000" pitchFamily="2" charset="0"/>
              </a:rPr>
              <a:t>Nationalisme, Expansionnisme, racisme et antisémitisme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66" name="Text Box 136">
            <a:extLst>
              <a:ext uri="{FF2B5EF4-FFF2-40B4-BE49-F238E27FC236}">
                <a16:creationId xmlns:a16="http://schemas.microsoft.com/office/drawing/2014/main" id="{A908A123-F1E4-41F9-8DC3-911C224BD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4286250"/>
            <a:ext cx="1679575" cy="11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ndika" panose="02000000000000000000" pitchFamily="2" charset="0"/>
              </a:rPr>
              <a:t>Nationalisme et expansionnisme. Devient raciste // alliance avec Allgne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185" name="AutoShape 137">
            <a:extLst>
              <a:ext uri="{FF2B5EF4-FFF2-40B4-BE49-F238E27FC236}">
                <a16:creationId xmlns:a16="http://schemas.microsoft.com/office/drawing/2014/main" id="{9D66297F-C1E3-4F95-BEEE-D0DE02AAE8C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838825" y="963612"/>
            <a:ext cx="398463" cy="363538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186" name="AutoShape 138">
            <a:extLst>
              <a:ext uri="{FF2B5EF4-FFF2-40B4-BE49-F238E27FC236}">
                <a16:creationId xmlns:a16="http://schemas.microsoft.com/office/drawing/2014/main" id="{2A4DBCEA-33BC-49B0-910A-5C1DB2B579CB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357813" y="434975"/>
            <a:ext cx="34925" cy="87947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187" name="AutoShape 139">
            <a:extLst>
              <a:ext uri="{FF2B5EF4-FFF2-40B4-BE49-F238E27FC236}">
                <a16:creationId xmlns:a16="http://schemas.microsoft.com/office/drawing/2014/main" id="{74162471-C77A-4758-8A9D-7927BD8EA04E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4432300" y="1057275"/>
            <a:ext cx="550863" cy="26987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188" name="AutoShape 140">
            <a:extLst>
              <a:ext uri="{FF2B5EF4-FFF2-40B4-BE49-F238E27FC236}">
                <a16:creationId xmlns:a16="http://schemas.microsoft.com/office/drawing/2014/main" id="{1102874B-93EE-42F7-9704-FF2FD94425A1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3459163" y="2311400"/>
            <a:ext cx="115887" cy="33972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189" name="AutoShape 141">
            <a:extLst>
              <a:ext uri="{FF2B5EF4-FFF2-40B4-BE49-F238E27FC236}">
                <a16:creationId xmlns:a16="http://schemas.microsoft.com/office/drawing/2014/main" id="{37FDA6DF-9181-40BB-815B-39721F892232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2298700" y="2182813"/>
            <a:ext cx="784225" cy="433387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190" name="AutoShape 142">
            <a:extLst>
              <a:ext uri="{FF2B5EF4-FFF2-40B4-BE49-F238E27FC236}">
                <a16:creationId xmlns:a16="http://schemas.microsoft.com/office/drawing/2014/main" id="{0F00F23D-2DFB-4EE3-BD04-D5E4E4E958AD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355850" y="2803525"/>
            <a:ext cx="633413" cy="58738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191" name="AutoShape 143">
            <a:extLst>
              <a:ext uri="{FF2B5EF4-FFF2-40B4-BE49-F238E27FC236}">
                <a16:creationId xmlns:a16="http://schemas.microsoft.com/office/drawing/2014/main" id="{1B28FB32-DE98-4ECF-87E3-5B55C0802B4F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371600" y="3811588"/>
            <a:ext cx="422275" cy="363537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192" name="AutoShape 144">
            <a:extLst>
              <a:ext uri="{FF2B5EF4-FFF2-40B4-BE49-F238E27FC236}">
                <a16:creationId xmlns:a16="http://schemas.microsoft.com/office/drawing/2014/main" id="{B5489BC3-ABA5-43BC-801C-1575BFE3A712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508250" y="4046538"/>
            <a:ext cx="141287" cy="132397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193" name="AutoShape 145">
            <a:extLst>
              <a:ext uri="{FF2B5EF4-FFF2-40B4-BE49-F238E27FC236}">
                <a16:creationId xmlns:a16="http://schemas.microsoft.com/office/drawing/2014/main" id="{79FECA12-3732-45C9-B51A-42CBFF25A41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305175" y="4033838"/>
            <a:ext cx="198438" cy="28257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194" name="AutoShape 146">
            <a:extLst>
              <a:ext uri="{FF2B5EF4-FFF2-40B4-BE49-F238E27FC236}">
                <a16:creationId xmlns:a16="http://schemas.microsoft.com/office/drawing/2014/main" id="{D2461F6C-8B42-4555-BC43-6EB6BE19866C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5815013" y="2159000"/>
            <a:ext cx="315912" cy="855663"/>
          </a:xfrm>
          <a:prstGeom prst="straightConnector1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195" name="AutoShape 147">
            <a:extLst>
              <a:ext uri="{FF2B5EF4-FFF2-40B4-BE49-F238E27FC236}">
                <a16:creationId xmlns:a16="http://schemas.microsoft.com/office/drawing/2014/main" id="{E5EC9663-558D-479D-94CF-885C84F344BA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4056063" y="3025775"/>
            <a:ext cx="1360487" cy="211138"/>
          </a:xfrm>
          <a:prstGeom prst="straightConnector1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196" name="AutoShape 148">
            <a:extLst>
              <a:ext uri="{FF2B5EF4-FFF2-40B4-BE49-F238E27FC236}">
                <a16:creationId xmlns:a16="http://schemas.microsoft.com/office/drawing/2014/main" id="{5B40BD73-A5F5-4C8E-9693-F5D451B7FF47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529013" y="3460750"/>
            <a:ext cx="1981200" cy="374650"/>
          </a:xfrm>
          <a:prstGeom prst="straightConnector1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197" name="AutoShape 149">
            <a:extLst>
              <a:ext uri="{FF2B5EF4-FFF2-40B4-BE49-F238E27FC236}">
                <a16:creationId xmlns:a16="http://schemas.microsoft.com/office/drawing/2014/main" id="{185E8FA9-1181-4CD2-B2E4-F680127B50AE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6026150" y="3530600"/>
            <a:ext cx="198438" cy="363538"/>
          </a:xfrm>
          <a:prstGeom prst="straightConnector1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198" name="AutoShape 150">
            <a:extLst>
              <a:ext uri="{FF2B5EF4-FFF2-40B4-BE49-F238E27FC236}">
                <a16:creationId xmlns:a16="http://schemas.microsoft.com/office/drawing/2014/main" id="{5979689E-D706-4840-BF0B-438214BE00B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11938" y="3541713"/>
            <a:ext cx="1277937" cy="938212"/>
          </a:xfrm>
          <a:prstGeom prst="straightConnector1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199" name="AutoShape 151">
            <a:extLst>
              <a:ext uri="{FF2B5EF4-FFF2-40B4-BE49-F238E27FC236}">
                <a16:creationId xmlns:a16="http://schemas.microsoft.com/office/drawing/2014/main" id="{28F375D0-61FA-4D58-BF80-67381ADBA1D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951663" y="3225800"/>
            <a:ext cx="574675" cy="234950"/>
          </a:xfrm>
          <a:prstGeom prst="straightConnector1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987891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204</Words>
  <Application>Microsoft Office PowerPoint</Application>
  <PresentationFormat>Grand écran</PresentationFormat>
  <Paragraphs>81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Andika</vt:lpstr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elissa.andre elissa.andre</dc:creator>
  <cp:lastModifiedBy>elissa.andre elissa.andre</cp:lastModifiedBy>
  <cp:revision>3</cp:revision>
  <dcterms:created xsi:type="dcterms:W3CDTF">2020-10-15T08:27:16Z</dcterms:created>
  <dcterms:modified xsi:type="dcterms:W3CDTF">2020-10-15T09:24:42Z</dcterms:modified>
</cp:coreProperties>
</file>