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86050-F864-4D71-BAD1-75EFEFE4C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D18AB1-9C57-4EC1-9CE7-EA2A122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6873C6-D3DD-491F-B275-7FE274D3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8698D-C4DF-4E06-9A0D-57990330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E9251-99D6-4F3E-A6F2-FA7F10AF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EF654-57A2-42D6-A6A2-AE372F98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A6060F-D288-4ACC-A734-3A0F87553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753AA-6CC1-4AB3-9CE7-FD824728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8B930A-5458-47C8-B011-AC788B19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13404D-C316-4203-94E3-542A2E2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59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821ADF-758C-48FF-A0C6-3D29068A1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272E0A-5AA4-4D7C-B4F3-385CC5963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563F9-EBB0-4B91-8E13-D345998E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F7283-A5B0-4F31-8480-63CD3D55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C0B59-E7BE-4F3C-86BC-35CB81CD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93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BEEA9-CEC4-4781-8707-CCA79006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33CA1-7372-47FC-BC81-3375E2EF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124C0-E440-4A71-A311-47E502BC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BE4E1-440A-4E53-A03D-7F4271AA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37947F-6B9B-460D-A4B6-2C945F77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3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37BC1-1333-41AE-82E9-4353E0F3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FDAE7-1300-4122-992C-9706B1F0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397E4-337F-4812-BAB3-ADCA0BE9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CF8A3-0C0C-4C88-B06A-2B96BA82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70ABC9-05F1-4E3E-B697-91CF338C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8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DD340-BF8D-4012-BE45-DA9D9665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D1047-5A43-401A-9253-6DD2ECAAD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4E6CD6-8944-4251-B53B-981577C40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3FDD8D-C9D1-4096-8EF5-8294CAAA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6BF825-31FD-4FF3-AB8E-1B8BB6C2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E8DCF-D11F-42B7-963A-82B07EF5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095F1-CDBE-4082-845C-3F5CE051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A153C-0B50-4F8E-A44C-A05E29B8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875FDE-E0D6-487D-84AD-7B92E3478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9CEC56-504C-4048-AC15-0A34D6646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7ABE1E-DBBD-4DA4-9B6F-DA07018FB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AFB1C8-5F83-446F-B258-E88FBE93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827655-978E-4357-8A17-9151315F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727396-F930-4B81-9E2D-6B9D5AD9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8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0BF29-C259-47CE-A530-18C5E846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5035E1-5A8D-4242-BA16-7A5F2EE0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068FA5-3E55-44B2-A656-1C09EB38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7ED9A8-1DAA-487A-8B5F-E35797D7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9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5A7DA1-398E-4A01-88B7-7914D298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9DF281-F361-4029-A7E2-58DF3F38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925608-C879-457B-B739-BDBBDF61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6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BC051-FD40-4CE4-A63C-6CFF746C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936B9-244F-4ABA-A662-F44A84ED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10868F-644C-4F17-8C4F-E3357A3EE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45BDA-98F5-41C1-BEE4-610ED0ED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0A7355-2CE9-4FE5-A801-0829BA6E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565C0-8999-4BFB-B32B-32A30456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58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2CE1F-3AA2-4680-8E42-42307A0C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98BA53-4FA3-4A06-BFEE-5CCBDF62D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796DE8-90D0-47B9-BDE0-E452CC049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A3A625-6CBC-428F-AB5F-6D02ABFE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F83A26-36A8-4577-AC3A-680E51F5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946BE-3664-465D-B36F-84E8AACE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1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76794A-6326-4DF1-88FB-4DAC3C87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28F70A-9E58-428E-B1A6-C82D7E23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EB942-C011-4597-AEB9-FC0763608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87BD-5ACD-4F4B-AADD-9AC0D0156FEE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FB01D-8EC6-4D0E-B9AD-12405AC93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A9E12-608D-48CD-9A95-03C18F404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18E5-016E-4EC1-873A-1F337C6DC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3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3E2009-5C4C-47FA-A92D-FB48A56E4F61}"/>
              </a:ext>
            </a:extLst>
          </p:cNvPr>
          <p:cNvSpPr txBox="1"/>
          <p:nvPr/>
        </p:nvSpPr>
        <p:spPr>
          <a:xfrm>
            <a:off x="2409825" y="1657349"/>
            <a:ext cx="3409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Education for </a:t>
            </a:r>
            <a:r>
              <a:rPr lang="fr-FR" sz="5400" dirty="0" err="1"/>
              <a:t>Death</a:t>
            </a:r>
            <a:endParaRPr lang="fr-FR" sz="5400" dirty="0"/>
          </a:p>
        </p:txBody>
      </p:sp>
      <p:pic>
        <p:nvPicPr>
          <p:cNvPr id="1026" name="Picture 2" descr="Education for Death - Chronique Disney - Critique du Cartoon Special">
            <a:extLst>
              <a:ext uri="{FF2B5EF4-FFF2-40B4-BE49-F238E27FC236}">
                <a16:creationId xmlns:a16="http://schemas.microsoft.com/office/drawing/2014/main" id="{96D2BD5C-6F6A-4DF5-B1C2-A078BFBD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66750"/>
            <a:ext cx="3810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7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13870C-0948-4B9E-AFC0-6A4058A0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65" y="625380"/>
            <a:ext cx="5248436" cy="31095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FFD6B8-0822-47DB-9E38-5FBD8B1C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31"/>
          <a:stretch/>
        </p:blipFill>
        <p:spPr>
          <a:xfrm>
            <a:off x="5524369" y="3828976"/>
            <a:ext cx="5658141" cy="2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tch (Education for Death) | Wickedpedia | Fandom">
            <a:extLst>
              <a:ext uri="{FF2B5EF4-FFF2-40B4-BE49-F238E27FC236}">
                <a16:creationId xmlns:a16="http://schemas.microsoft.com/office/drawing/2014/main" id="{CB4EFB38-A461-495D-857B-7A7F0032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109663"/>
            <a:ext cx="5565291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9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ducation for Death (1943) - The Internet Animation Database">
            <a:extLst>
              <a:ext uri="{FF2B5EF4-FFF2-40B4-BE49-F238E27FC236}">
                <a16:creationId xmlns:a16="http://schemas.microsoft.com/office/drawing/2014/main" id="{55A4141E-56B5-41F1-B1AF-01FD2C5A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28688"/>
            <a:ext cx="6858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0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ducation for Death - Chronique Disney - Critique du Cartoon Special">
            <a:extLst>
              <a:ext uri="{FF2B5EF4-FFF2-40B4-BE49-F238E27FC236}">
                <a16:creationId xmlns:a16="http://schemas.microsoft.com/office/drawing/2014/main" id="{A509D597-AE0B-426F-99CB-E4EB966A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2450"/>
            <a:ext cx="4076700" cy="307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DUCATION FOR DEATH | PARALLEL MADNESS">
            <a:extLst>
              <a:ext uri="{FF2B5EF4-FFF2-40B4-BE49-F238E27FC236}">
                <a16:creationId xmlns:a16="http://schemas.microsoft.com/office/drawing/2014/main" id="{50A16014-4FF2-4F7E-8195-AA80758E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88568"/>
            <a:ext cx="5038725" cy="36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1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ducation for Death | Dr. Grob's Animation Review">
            <a:extLst>
              <a:ext uri="{FF2B5EF4-FFF2-40B4-BE49-F238E27FC236}">
                <a16:creationId xmlns:a16="http://schemas.microsoft.com/office/drawing/2014/main" id="{9193D5F5-78B5-4986-B68D-6DE16CC9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809625"/>
            <a:ext cx="70294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1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ducation for death – Autodafé | Les Studios Walt Disney">
            <a:extLst>
              <a:ext uri="{FF2B5EF4-FFF2-40B4-BE49-F238E27FC236}">
                <a16:creationId xmlns:a16="http://schemas.microsoft.com/office/drawing/2014/main" id="{CCC49394-457A-43E3-8061-9F305296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47750"/>
            <a:ext cx="55340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ducation for Death - Chronique Disney - Critique du Cartoon Special">
            <a:extLst>
              <a:ext uri="{FF2B5EF4-FFF2-40B4-BE49-F238E27FC236}">
                <a16:creationId xmlns:a16="http://schemas.microsoft.com/office/drawing/2014/main" id="{FFCD4B07-6AEB-46F4-BA11-7A6C2BA4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2362199"/>
            <a:ext cx="5019675" cy="37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3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ucation for death - Professeur | Capture d'écran du court-… | Flickr">
            <a:extLst>
              <a:ext uri="{FF2B5EF4-FFF2-40B4-BE49-F238E27FC236}">
                <a16:creationId xmlns:a16="http://schemas.microsoft.com/office/drawing/2014/main" id="{1AC9C1BE-9F42-4765-A754-2D9B5F6B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714500"/>
            <a:ext cx="5514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E4DCEB-A276-4F2C-9C9B-3172F02C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68" y="1908148"/>
            <a:ext cx="10004864" cy="30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Education for Death - The Big Cartoon Wiki">
            <a:extLst>
              <a:ext uri="{FF2B5EF4-FFF2-40B4-BE49-F238E27FC236}">
                <a16:creationId xmlns:a16="http://schemas.microsoft.com/office/drawing/2014/main" id="{2C5AA809-1D72-4B7E-A890-8EF9E21A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352799"/>
            <a:ext cx="36957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ducation for Death - The Big Cartoon Wiki">
            <a:extLst>
              <a:ext uri="{FF2B5EF4-FFF2-40B4-BE49-F238E27FC236}">
                <a16:creationId xmlns:a16="http://schemas.microsoft.com/office/drawing/2014/main" id="{29F8D7FA-271C-4B18-BE1B-98691656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038224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66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Grand écran</PresentationFormat>
  <Paragraphs>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3</cp:revision>
  <dcterms:created xsi:type="dcterms:W3CDTF">2020-10-15T13:24:48Z</dcterms:created>
  <dcterms:modified xsi:type="dcterms:W3CDTF">2020-10-15T13:46:56Z</dcterms:modified>
</cp:coreProperties>
</file>