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59" r:id="rId5"/>
    <p:sldId id="261" r:id="rId6"/>
    <p:sldId id="263" r:id="rId7"/>
    <p:sldId id="262" r:id="rId8"/>
    <p:sldId id="268" r:id="rId9"/>
    <p:sldId id="257" r:id="rId10"/>
    <p:sldId id="264" r:id="rId11"/>
    <p:sldId id="269" r:id="rId12"/>
    <p:sldId id="271" r:id="rId13"/>
    <p:sldId id="270" r:id="rId14"/>
    <p:sldId id="266"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83038-7FE4-4BB1-8214-1A27B2F4A7C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FA8910A-8AD3-452D-BC8F-FA9DA85BD8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940D61C-208D-4EFE-A3F4-A3496D9FFC40}"/>
              </a:ext>
            </a:extLst>
          </p:cNvPr>
          <p:cNvSpPr>
            <a:spLocks noGrp="1"/>
          </p:cNvSpPr>
          <p:nvPr>
            <p:ph type="dt" sz="half" idx="10"/>
          </p:nvPr>
        </p:nvSpPr>
        <p:spPr/>
        <p:txBody>
          <a:bodyPr/>
          <a:lstStyle/>
          <a:p>
            <a:fld id="{B1B535AD-ED8A-4BEF-B23E-9939B3D8669B}" type="datetimeFigureOut">
              <a:rPr lang="fr-FR" smtClean="0"/>
              <a:t>27/09/2020</a:t>
            </a:fld>
            <a:endParaRPr lang="fr-FR"/>
          </a:p>
        </p:txBody>
      </p:sp>
      <p:sp>
        <p:nvSpPr>
          <p:cNvPr id="5" name="Espace réservé du pied de page 4">
            <a:extLst>
              <a:ext uri="{FF2B5EF4-FFF2-40B4-BE49-F238E27FC236}">
                <a16:creationId xmlns:a16="http://schemas.microsoft.com/office/drawing/2014/main" id="{7B2A767F-08DF-4335-A20C-38A141AE30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E16EC8-0E62-4A09-A079-56DD1FB4D6B0}"/>
              </a:ext>
            </a:extLst>
          </p:cNvPr>
          <p:cNvSpPr>
            <a:spLocks noGrp="1"/>
          </p:cNvSpPr>
          <p:nvPr>
            <p:ph type="sldNum" sz="quarter" idx="12"/>
          </p:nvPr>
        </p:nvSpPr>
        <p:spPr/>
        <p:txBody>
          <a:bodyPr/>
          <a:lstStyle/>
          <a:p>
            <a:fld id="{DF61A0C0-B55A-46EA-8CB0-33FDD7DD888B}" type="slidenum">
              <a:rPr lang="fr-FR" smtClean="0"/>
              <a:t>‹N°›</a:t>
            </a:fld>
            <a:endParaRPr lang="fr-FR"/>
          </a:p>
        </p:txBody>
      </p:sp>
    </p:spTree>
    <p:extLst>
      <p:ext uri="{BB962C8B-B14F-4D97-AF65-F5344CB8AC3E}">
        <p14:creationId xmlns:p14="http://schemas.microsoft.com/office/powerpoint/2010/main" val="144159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F3F3F-B873-4657-AF06-07805E0F913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775486A-31ED-44F4-821A-5D712D70947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116744-6EF8-4EA3-A888-EE48F563D80A}"/>
              </a:ext>
            </a:extLst>
          </p:cNvPr>
          <p:cNvSpPr>
            <a:spLocks noGrp="1"/>
          </p:cNvSpPr>
          <p:nvPr>
            <p:ph type="dt" sz="half" idx="10"/>
          </p:nvPr>
        </p:nvSpPr>
        <p:spPr/>
        <p:txBody>
          <a:bodyPr/>
          <a:lstStyle/>
          <a:p>
            <a:fld id="{B1B535AD-ED8A-4BEF-B23E-9939B3D8669B}" type="datetimeFigureOut">
              <a:rPr lang="fr-FR" smtClean="0"/>
              <a:t>27/09/2020</a:t>
            </a:fld>
            <a:endParaRPr lang="fr-FR"/>
          </a:p>
        </p:txBody>
      </p:sp>
      <p:sp>
        <p:nvSpPr>
          <p:cNvPr id="5" name="Espace réservé du pied de page 4">
            <a:extLst>
              <a:ext uri="{FF2B5EF4-FFF2-40B4-BE49-F238E27FC236}">
                <a16:creationId xmlns:a16="http://schemas.microsoft.com/office/drawing/2014/main" id="{4604FEDE-7DD3-48EA-B158-CBE6F43E0D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F77206-0DB8-42B4-BCCE-20F3F6E0FCD4}"/>
              </a:ext>
            </a:extLst>
          </p:cNvPr>
          <p:cNvSpPr>
            <a:spLocks noGrp="1"/>
          </p:cNvSpPr>
          <p:nvPr>
            <p:ph type="sldNum" sz="quarter" idx="12"/>
          </p:nvPr>
        </p:nvSpPr>
        <p:spPr/>
        <p:txBody>
          <a:bodyPr/>
          <a:lstStyle/>
          <a:p>
            <a:fld id="{DF61A0C0-B55A-46EA-8CB0-33FDD7DD888B}" type="slidenum">
              <a:rPr lang="fr-FR" smtClean="0"/>
              <a:t>‹N°›</a:t>
            </a:fld>
            <a:endParaRPr lang="fr-FR"/>
          </a:p>
        </p:txBody>
      </p:sp>
    </p:spTree>
    <p:extLst>
      <p:ext uri="{BB962C8B-B14F-4D97-AF65-F5344CB8AC3E}">
        <p14:creationId xmlns:p14="http://schemas.microsoft.com/office/powerpoint/2010/main" val="1198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7B25BCF-3A7B-48B7-BC96-70A31FB1792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C5D8958-05DF-462A-B3F8-234D1239D21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D620BF-5933-4889-A350-6D5290D06FCF}"/>
              </a:ext>
            </a:extLst>
          </p:cNvPr>
          <p:cNvSpPr>
            <a:spLocks noGrp="1"/>
          </p:cNvSpPr>
          <p:nvPr>
            <p:ph type="dt" sz="half" idx="10"/>
          </p:nvPr>
        </p:nvSpPr>
        <p:spPr/>
        <p:txBody>
          <a:bodyPr/>
          <a:lstStyle/>
          <a:p>
            <a:fld id="{B1B535AD-ED8A-4BEF-B23E-9939B3D8669B}" type="datetimeFigureOut">
              <a:rPr lang="fr-FR" smtClean="0"/>
              <a:t>27/09/2020</a:t>
            </a:fld>
            <a:endParaRPr lang="fr-FR"/>
          </a:p>
        </p:txBody>
      </p:sp>
      <p:sp>
        <p:nvSpPr>
          <p:cNvPr id="5" name="Espace réservé du pied de page 4">
            <a:extLst>
              <a:ext uri="{FF2B5EF4-FFF2-40B4-BE49-F238E27FC236}">
                <a16:creationId xmlns:a16="http://schemas.microsoft.com/office/drawing/2014/main" id="{DD882546-FE44-4656-90CD-019BB3D923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376E32-4AE0-4968-90D5-21FD67B5B962}"/>
              </a:ext>
            </a:extLst>
          </p:cNvPr>
          <p:cNvSpPr>
            <a:spLocks noGrp="1"/>
          </p:cNvSpPr>
          <p:nvPr>
            <p:ph type="sldNum" sz="quarter" idx="12"/>
          </p:nvPr>
        </p:nvSpPr>
        <p:spPr/>
        <p:txBody>
          <a:bodyPr/>
          <a:lstStyle/>
          <a:p>
            <a:fld id="{DF61A0C0-B55A-46EA-8CB0-33FDD7DD888B}" type="slidenum">
              <a:rPr lang="fr-FR" smtClean="0"/>
              <a:t>‹N°›</a:t>
            </a:fld>
            <a:endParaRPr lang="fr-FR"/>
          </a:p>
        </p:txBody>
      </p:sp>
    </p:spTree>
    <p:extLst>
      <p:ext uri="{BB962C8B-B14F-4D97-AF65-F5344CB8AC3E}">
        <p14:creationId xmlns:p14="http://schemas.microsoft.com/office/powerpoint/2010/main" val="69619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4CC5B-F6C6-47B1-AE21-1ACF644E1E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C155195-5E25-4417-BFD3-AD774DA54FD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5844CF-E933-4A0A-BE6D-AF7C782BBCF3}"/>
              </a:ext>
            </a:extLst>
          </p:cNvPr>
          <p:cNvSpPr>
            <a:spLocks noGrp="1"/>
          </p:cNvSpPr>
          <p:nvPr>
            <p:ph type="dt" sz="half" idx="10"/>
          </p:nvPr>
        </p:nvSpPr>
        <p:spPr/>
        <p:txBody>
          <a:bodyPr/>
          <a:lstStyle/>
          <a:p>
            <a:fld id="{B1B535AD-ED8A-4BEF-B23E-9939B3D8669B}" type="datetimeFigureOut">
              <a:rPr lang="fr-FR" smtClean="0"/>
              <a:t>27/09/2020</a:t>
            </a:fld>
            <a:endParaRPr lang="fr-FR"/>
          </a:p>
        </p:txBody>
      </p:sp>
      <p:sp>
        <p:nvSpPr>
          <p:cNvPr id="5" name="Espace réservé du pied de page 4">
            <a:extLst>
              <a:ext uri="{FF2B5EF4-FFF2-40B4-BE49-F238E27FC236}">
                <a16:creationId xmlns:a16="http://schemas.microsoft.com/office/drawing/2014/main" id="{AFA9A077-BA83-4269-9B90-FE780F9358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A515C8-3A7A-4F89-8B4C-F95D0C70C146}"/>
              </a:ext>
            </a:extLst>
          </p:cNvPr>
          <p:cNvSpPr>
            <a:spLocks noGrp="1"/>
          </p:cNvSpPr>
          <p:nvPr>
            <p:ph type="sldNum" sz="quarter" idx="12"/>
          </p:nvPr>
        </p:nvSpPr>
        <p:spPr/>
        <p:txBody>
          <a:bodyPr/>
          <a:lstStyle/>
          <a:p>
            <a:fld id="{DF61A0C0-B55A-46EA-8CB0-33FDD7DD888B}" type="slidenum">
              <a:rPr lang="fr-FR" smtClean="0"/>
              <a:t>‹N°›</a:t>
            </a:fld>
            <a:endParaRPr lang="fr-FR"/>
          </a:p>
        </p:txBody>
      </p:sp>
    </p:spTree>
    <p:extLst>
      <p:ext uri="{BB962C8B-B14F-4D97-AF65-F5344CB8AC3E}">
        <p14:creationId xmlns:p14="http://schemas.microsoft.com/office/powerpoint/2010/main" val="318288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ABAC64-8606-4922-B2FD-D78ED61B30E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3AB452F-0BEC-4BF1-98F9-43BB43BF0B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1970EC8-B044-4396-9E31-369F1B187EE4}"/>
              </a:ext>
            </a:extLst>
          </p:cNvPr>
          <p:cNvSpPr>
            <a:spLocks noGrp="1"/>
          </p:cNvSpPr>
          <p:nvPr>
            <p:ph type="dt" sz="half" idx="10"/>
          </p:nvPr>
        </p:nvSpPr>
        <p:spPr/>
        <p:txBody>
          <a:bodyPr/>
          <a:lstStyle/>
          <a:p>
            <a:fld id="{B1B535AD-ED8A-4BEF-B23E-9939B3D8669B}" type="datetimeFigureOut">
              <a:rPr lang="fr-FR" smtClean="0"/>
              <a:t>27/09/2020</a:t>
            </a:fld>
            <a:endParaRPr lang="fr-FR"/>
          </a:p>
        </p:txBody>
      </p:sp>
      <p:sp>
        <p:nvSpPr>
          <p:cNvPr id="5" name="Espace réservé du pied de page 4">
            <a:extLst>
              <a:ext uri="{FF2B5EF4-FFF2-40B4-BE49-F238E27FC236}">
                <a16:creationId xmlns:a16="http://schemas.microsoft.com/office/drawing/2014/main" id="{7918320C-958E-47C1-9650-0CADA26F56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497CF1-2321-49DC-B369-C8B6AFFE4CD4}"/>
              </a:ext>
            </a:extLst>
          </p:cNvPr>
          <p:cNvSpPr>
            <a:spLocks noGrp="1"/>
          </p:cNvSpPr>
          <p:nvPr>
            <p:ph type="sldNum" sz="quarter" idx="12"/>
          </p:nvPr>
        </p:nvSpPr>
        <p:spPr/>
        <p:txBody>
          <a:bodyPr/>
          <a:lstStyle/>
          <a:p>
            <a:fld id="{DF61A0C0-B55A-46EA-8CB0-33FDD7DD888B}" type="slidenum">
              <a:rPr lang="fr-FR" smtClean="0"/>
              <a:t>‹N°›</a:t>
            </a:fld>
            <a:endParaRPr lang="fr-FR"/>
          </a:p>
        </p:txBody>
      </p:sp>
    </p:spTree>
    <p:extLst>
      <p:ext uri="{BB962C8B-B14F-4D97-AF65-F5344CB8AC3E}">
        <p14:creationId xmlns:p14="http://schemas.microsoft.com/office/powerpoint/2010/main" val="115421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E28F0D-8DCC-4F46-96A6-F4DB0B3E708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AD1F1A-3BF9-4BF2-9FDF-CC69E07500C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5827FB2-4480-4EA9-A798-49E41D193C8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F462370-9FCB-4288-8E22-3DBEA3B4DA38}"/>
              </a:ext>
            </a:extLst>
          </p:cNvPr>
          <p:cNvSpPr>
            <a:spLocks noGrp="1"/>
          </p:cNvSpPr>
          <p:nvPr>
            <p:ph type="dt" sz="half" idx="10"/>
          </p:nvPr>
        </p:nvSpPr>
        <p:spPr/>
        <p:txBody>
          <a:bodyPr/>
          <a:lstStyle/>
          <a:p>
            <a:fld id="{B1B535AD-ED8A-4BEF-B23E-9939B3D8669B}" type="datetimeFigureOut">
              <a:rPr lang="fr-FR" smtClean="0"/>
              <a:t>27/09/2020</a:t>
            </a:fld>
            <a:endParaRPr lang="fr-FR"/>
          </a:p>
        </p:txBody>
      </p:sp>
      <p:sp>
        <p:nvSpPr>
          <p:cNvPr id="6" name="Espace réservé du pied de page 5">
            <a:extLst>
              <a:ext uri="{FF2B5EF4-FFF2-40B4-BE49-F238E27FC236}">
                <a16:creationId xmlns:a16="http://schemas.microsoft.com/office/drawing/2014/main" id="{1253FEBC-131F-413E-8DD5-9D2F2D96CE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F2002A-F2CB-48CE-AD89-47936B8718A8}"/>
              </a:ext>
            </a:extLst>
          </p:cNvPr>
          <p:cNvSpPr>
            <a:spLocks noGrp="1"/>
          </p:cNvSpPr>
          <p:nvPr>
            <p:ph type="sldNum" sz="quarter" idx="12"/>
          </p:nvPr>
        </p:nvSpPr>
        <p:spPr/>
        <p:txBody>
          <a:bodyPr/>
          <a:lstStyle/>
          <a:p>
            <a:fld id="{DF61A0C0-B55A-46EA-8CB0-33FDD7DD888B}" type="slidenum">
              <a:rPr lang="fr-FR" smtClean="0"/>
              <a:t>‹N°›</a:t>
            </a:fld>
            <a:endParaRPr lang="fr-FR"/>
          </a:p>
        </p:txBody>
      </p:sp>
    </p:spTree>
    <p:extLst>
      <p:ext uri="{BB962C8B-B14F-4D97-AF65-F5344CB8AC3E}">
        <p14:creationId xmlns:p14="http://schemas.microsoft.com/office/powerpoint/2010/main" val="238098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6DE16-F26E-4992-8F35-7CC9BCB4E50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99ADDF6-301B-4DFA-8CC5-7874D8A43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278D99E-3A0C-4333-8A30-914FD144FD0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8D5D9F9-DC4A-4F5B-A1C8-E120163513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9DBE149-96EB-424F-BEC1-1EFF8F3FC1C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CCF33D7-2CB8-43DF-8EFA-94215B0400A3}"/>
              </a:ext>
            </a:extLst>
          </p:cNvPr>
          <p:cNvSpPr>
            <a:spLocks noGrp="1"/>
          </p:cNvSpPr>
          <p:nvPr>
            <p:ph type="dt" sz="half" idx="10"/>
          </p:nvPr>
        </p:nvSpPr>
        <p:spPr/>
        <p:txBody>
          <a:bodyPr/>
          <a:lstStyle/>
          <a:p>
            <a:fld id="{B1B535AD-ED8A-4BEF-B23E-9939B3D8669B}" type="datetimeFigureOut">
              <a:rPr lang="fr-FR" smtClean="0"/>
              <a:t>27/09/2020</a:t>
            </a:fld>
            <a:endParaRPr lang="fr-FR"/>
          </a:p>
        </p:txBody>
      </p:sp>
      <p:sp>
        <p:nvSpPr>
          <p:cNvPr id="8" name="Espace réservé du pied de page 7">
            <a:extLst>
              <a:ext uri="{FF2B5EF4-FFF2-40B4-BE49-F238E27FC236}">
                <a16:creationId xmlns:a16="http://schemas.microsoft.com/office/drawing/2014/main" id="{77503752-01F9-4452-95B8-15C4EBDC0E3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FD61A4D-3A6B-4707-95D7-7A4DA92B87E7}"/>
              </a:ext>
            </a:extLst>
          </p:cNvPr>
          <p:cNvSpPr>
            <a:spLocks noGrp="1"/>
          </p:cNvSpPr>
          <p:nvPr>
            <p:ph type="sldNum" sz="quarter" idx="12"/>
          </p:nvPr>
        </p:nvSpPr>
        <p:spPr/>
        <p:txBody>
          <a:bodyPr/>
          <a:lstStyle/>
          <a:p>
            <a:fld id="{DF61A0C0-B55A-46EA-8CB0-33FDD7DD888B}" type="slidenum">
              <a:rPr lang="fr-FR" smtClean="0"/>
              <a:t>‹N°›</a:t>
            </a:fld>
            <a:endParaRPr lang="fr-FR"/>
          </a:p>
        </p:txBody>
      </p:sp>
    </p:spTree>
    <p:extLst>
      <p:ext uri="{BB962C8B-B14F-4D97-AF65-F5344CB8AC3E}">
        <p14:creationId xmlns:p14="http://schemas.microsoft.com/office/powerpoint/2010/main" val="389422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5A5E15-C78B-4318-B40E-A831117FEFA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565737E-AFCA-48FF-91FB-0B4B5176ED37}"/>
              </a:ext>
            </a:extLst>
          </p:cNvPr>
          <p:cNvSpPr>
            <a:spLocks noGrp="1"/>
          </p:cNvSpPr>
          <p:nvPr>
            <p:ph type="dt" sz="half" idx="10"/>
          </p:nvPr>
        </p:nvSpPr>
        <p:spPr/>
        <p:txBody>
          <a:bodyPr/>
          <a:lstStyle/>
          <a:p>
            <a:fld id="{B1B535AD-ED8A-4BEF-B23E-9939B3D8669B}" type="datetimeFigureOut">
              <a:rPr lang="fr-FR" smtClean="0"/>
              <a:t>27/09/2020</a:t>
            </a:fld>
            <a:endParaRPr lang="fr-FR"/>
          </a:p>
        </p:txBody>
      </p:sp>
      <p:sp>
        <p:nvSpPr>
          <p:cNvPr id="4" name="Espace réservé du pied de page 3">
            <a:extLst>
              <a:ext uri="{FF2B5EF4-FFF2-40B4-BE49-F238E27FC236}">
                <a16:creationId xmlns:a16="http://schemas.microsoft.com/office/drawing/2014/main" id="{E1A7170A-7A44-4244-927A-CF6B00CFEA3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D32C37F-B0D5-4358-BA4C-151C9D313030}"/>
              </a:ext>
            </a:extLst>
          </p:cNvPr>
          <p:cNvSpPr>
            <a:spLocks noGrp="1"/>
          </p:cNvSpPr>
          <p:nvPr>
            <p:ph type="sldNum" sz="quarter" idx="12"/>
          </p:nvPr>
        </p:nvSpPr>
        <p:spPr/>
        <p:txBody>
          <a:bodyPr/>
          <a:lstStyle/>
          <a:p>
            <a:fld id="{DF61A0C0-B55A-46EA-8CB0-33FDD7DD888B}" type="slidenum">
              <a:rPr lang="fr-FR" smtClean="0"/>
              <a:t>‹N°›</a:t>
            </a:fld>
            <a:endParaRPr lang="fr-FR"/>
          </a:p>
        </p:txBody>
      </p:sp>
    </p:spTree>
    <p:extLst>
      <p:ext uri="{BB962C8B-B14F-4D97-AF65-F5344CB8AC3E}">
        <p14:creationId xmlns:p14="http://schemas.microsoft.com/office/powerpoint/2010/main" val="44943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DEDA665-060B-4277-8ABE-FFA886576773}"/>
              </a:ext>
            </a:extLst>
          </p:cNvPr>
          <p:cNvSpPr>
            <a:spLocks noGrp="1"/>
          </p:cNvSpPr>
          <p:nvPr>
            <p:ph type="dt" sz="half" idx="10"/>
          </p:nvPr>
        </p:nvSpPr>
        <p:spPr/>
        <p:txBody>
          <a:bodyPr/>
          <a:lstStyle/>
          <a:p>
            <a:fld id="{B1B535AD-ED8A-4BEF-B23E-9939B3D8669B}" type="datetimeFigureOut">
              <a:rPr lang="fr-FR" smtClean="0"/>
              <a:t>27/09/2020</a:t>
            </a:fld>
            <a:endParaRPr lang="fr-FR"/>
          </a:p>
        </p:txBody>
      </p:sp>
      <p:sp>
        <p:nvSpPr>
          <p:cNvPr id="3" name="Espace réservé du pied de page 2">
            <a:extLst>
              <a:ext uri="{FF2B5EF4-FFF2-40B4-BE49-F238E27FC236}">
                <a16:creationId xmlns:a16="http://schemas.microsoft.com/office/drawing/2014/main" id="{38DBEEBB-6FD2-462D-9A36-904B0EB57C6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D15DBC9-7C43-4FD9-B90E-1F7DC842F99B}"/>
              </a:ext>
            </a:extLst>
          </p:cNvPr>
          <p:cNvSpPr>
            <a:spLocks noGrp="1"/>
          </p:cNvSpPr>
          <p:nvPr>
            <p:ph type="sldNum" sz="quarter" idx="12"/>
          </p:nvPr>
        </p:nvSpPr>
        <p:spPr/>
        <p:txBody>
          <a:bodyPr/>
          <a:lstStyle/>
          <a:p>
            <a:fld id="{DF61A0C0-B55A-46EA-8CB0-33FDD7DD888B}" type="slidenum">
              <a:rPr lang="fr-FR" smtClean="0"/>
              <a:t>‹N°›</a:t>
            </a:fld>
            <a:endParaRPr lang="fr-FR"/>
          </a:p>
        </p:txBody>
      </p:sp>
    </p:spTree>
    <p:extLst>
      <p:ext uri="{BB962C8B-B14F-4D97-AF65-F5344CB8AC3E}">
        <p14:creationId xmlns:p14="http://schemas.microsoft.com/office/powerpoint/2010/main" val="307924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8AC32-B86C-4342-B848-0331EE3D996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3B37378-22C5-4CF9-B1C4-39545E5B7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87CF670-58E9-44F0-A97A-4C56414E0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422FAD6-BB81-4256-B823-3BFEA4F1481D}"/>
              </a:ext>
            </a:extLst>
          </p:cNvPr>
          <p:cNvSpPr>
            <a:spLocks noGrp="1"/>
          </p:cNvSpPr>
          <p:nvPr>
            <p:ph type="dt" sz="half" idx="10"/>
          </p:nvPr>
        </p:nvSpPr>
        <p:spPr/>
        <p:txBody>
          <a:bodyPr/>
          <a:lstStyle/>
          <a:p>
            <a:fld id="{B1B535AD-ED8A-4BEF-B23E-9939B3D8669B}" type="datetimeFigureOut">
              <a:rPr lang="fr-FR" smtClean="0"/>
              <a:t>27/09/2020</a:t>
            </a:fld>
            <a:endParaRPr lang="fr-FR"/>
          </a:p>
        </p:txBody>
      </p:sp>
      <p:sp>
        <p:nvSpPr>
          <p:cNvPr id="6" name="Espace réservé du pied de page 5">
            <a:extLst>
              <a:ext uri="{FF2B5EF4-FFF2-40B4-BE49-F238E27FC236}">
                <a16:creationId xmlns:a16="http://schemas.microsoft.com/office/drawing/2014/main" id="{BADCD058-37C9-4FCE-804B-DEF77604B2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B8A4494-CE8A-4527-A774-3B68AE25E61C}"/>
              </a:ext>
            </a:extLst>
          </p:cNvPr>
          <p:cNvSpPr>
            <a:spLocks noGrp="1"/>
          </p:cNvSpPr>
          <p:nvPr>
            <p:ph type="sldNum" sz="quarter" idx="12"/>
          </p:nvPr>
        </p:nvSpPr>
        <p:spPr/>
        <p:txBody>
          <a:bodyPr/>
          <a:lstStyle/>
          <a:p>
            <a:fld id="{DF61A0C0-B55A-46EA-8CB0-33FDD7DD888B}" type="slidenum">
              <a:rPr lang="fr-FR" smtClean="0"/>
              <a:t>‹N°›</a:t>
            </a:fld>
            <a:endParaRPr lang="fr-FR"/>
          </a:p>
        </p:txBody>
      </p:sp>
    </p:spTree>
    <p:extLst>
      <p:ext uri="{BB962C8B-B14F-4D97-AF65-F5344CB8AC3E}">
        <p14:creationId xmlns:p14="http://schemas.microsoft.com/office/powerpoint/2010/main" val="258163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276EB-7754-4CC6-9313-BD6BD6E6B5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E8DDC3A-8031-4736-B639-C0CB8FFD0E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0175401-3B77-4AEB-929B-335B3DD1A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C70D017-C3A4-47F8-B87D-2936175CEDDB}"/>
              </a:ext>
            </a:extLst>
          </p:cNvPr>
          <p:cNvSpPr>
            <a:spLocks noGrp="1"/>
          </p:cNvSpPr>
          <p:nvPr>
            <p:ph type="dt" sz="half" idx="10"/>
          </p:nvPr>
        </p:nvSpPr>
        <p:spPr/>
        <p:txBody>
          <a:bodyPr/>
          <a:lstStyle/>
          <a:p>
            <a:fld id="{B1B535AD-ED8A-4BEF-B23E-9939B3D8669B}" type="datetimeFigureOut">
              <a:rPr lang="fr-FR" smtClean="0"/>
              <a:t>27/09/2020</a:t>
            </a:fld>
            <a:endParaRPr lang="fr-FR"/>
          </a:p>
        </p:txBody>
      </p:sp>
      <p:sp>
        <p:nvSpPr>
          <p:cNvPr id="6" name="Espace réservé du pied de page 5">
            <a:extLst>
              <a:ext uri="{FF2B5EF4-FFF2-40B4-BE49-F238E27FC236}">
                <a16:creationId xmlns:a16="http://schemas.microsoft.com/office/drawing/2014/main" id="{F78DA8A7-74DB-441B-8D2D-E702947A40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DAF2B28-9B14-47EA-A640-F78C964BE08E}"/>
              </a:ext>
            </a:extLst>
          </p:cNvPr>
          <p:cNvSpPr>
            <a:spLocks noGrp="1"/>
          </p:cNvSpPr>
          <p:nvPr>
            <p:ph type="sldNum" sz="quarter" idx="12"/>
          </p:nvPr>
        </p:nvSpPr>
        <p:spPr/>
        <p:txBody>
          <a:bodyPr/>
          <a:lstStyle/>
          <a:p>
            <a:fld id="{DF61A0C0-B55A-46EA-8CB0-33FDD7DD888B}" type="slidenum">
              <a:rPr lang="fr-FR" smtClean="0"/>
              <a:t>‹N°›</a:t>
            </a:fld>
            <a:endParaRPr lang="fr-FR"/>
          </a:p>
        </p:txBody>
      </p:sp>
    </p:spTree>
    <p:extLst>
      <p:ext uri="{BB962C8B-B14F-4D97-AF65-F5344CB8AC3E}">
        <p14:creationId xmlns:p14="http://schemas.microsoft.com/office/powerpoint/2010/main" val="71460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91BBBD8-598E-4D36-8082-C3A9F663C6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D70DDA-B79C-494A-895A-6A9904B25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5264FC-D9B9-4853-ABCF-112848E71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535AD-ED8A-4BEF-B23E-9939B3D8669B}" type="datetimeFigureOut">
              <a:rPr lang="fr-FR" smtClean="0"/>
              <a:t>27/09/2020</a:t>
            </a:fld>
            <a:endParaRPr lang="fr-FR"/>
          </a:p>
        </p:txBody>
      </p:sp>
      <p:sp>
        <p:nvSpPr>
          <p:cNvPr id="5" name="Espace réservé du pied de page 4">
            <a:extLst>
              <a:ext uri="{FF2B5EF4-FFF2-40B4-BE49-F238E27FC236}">
                <a16:creationId xmlns:a16="http://schemas.microsoft.com/office/drawing/2014/main" id="{C5ED5612-D112-4857-8811-69A4DDBFE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A37EE5B-5A92-4F92-B01A-E06D9D351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1A0C0-B55A-46EA-8CB0-33FDD7DD888B}" type="slidenum">
              <a:rPr lang="fr-FR" smtClean="0"/>
              <a:t>‹N°›</a:t>
            </a:fld>
            <a:endParaRPr lang="fr-FR"/>
          </a:p>
        </p:txBody>
      </p:sp>
    </p:spTree>
    <p:extLst>
      <p:ext uri="{BB962C8B-B14F-4D97-AF65-F5344CB8AC3E}">
        <p14:creationId xmlns:p14="http://schemas.microsoft.com/office/powerpoint/2010/main" val="215847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ourrierinternational.com/video/video-cartes-sur-table-pourquoi-la-californie-nen-finit-plus-de-bruler"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6958268-98EA-4F24-97A7-1558E0F7B8D0}"/>
              </a:ext>
            </a:extLst>
          </p:cNvPr>
          <p:cNvPicPr>
            <a:picLocks noChangeAspect="1"/>
          </p:cNvPicPr>
          <p:nvPr/>
        </p:nvPicPr>
        <p:blipFill>
          <a:blip r:embed="rId2"/>
          <a:stretch>
            <a:fillRect/>
          </a:stretch>
        </p:blipFill>
        <p:spPr>
          <a:xfrm>
            <a:off x="1040765" y="65584"/>
            <a:ext cx="9712960" cy="6677659"/>
          </a:xfrm>
          <a:prstGeom prst="rect">
            <a:avLst/>
          </a:prstGeom>
        </p:spPr>
      </p:pic>
      <p:sp>
        <p:nvSpPr>
          <p:cNvPr id="4" name="ZoneTexte 3">
            <a:extLst>
              <a:ext uri="{FF2B5EF4-FFF2-40B4-BE49-F238E27FC236}">
                <a16:creationId xmlns:a16="http://schemas.microsoft.com/office/drawing/2014/main" id="{AC7CEE4A-59CC-46DA-B15A-974B28EF6FB0}"/>
              </a:ext>
            </a:extLst>
          </p:cNvPr>
          <p:cNvSpPr txBox="1"/>
          <p:nvPr/>
        </p:nvSpPr>
        <p:spPr>
          <a:xfrm>
            <a:off x="1216025" y="114757"/>
            <a:ext cx="8483600" cy="1200329"/>
          </a:xfrm>
          <a:prstGeom prst="rect">
            <a:avLst/>
          </a:prstGeom>
          <a:noFill/>
        </p:spPr>
        <p:txBody>
          <a:bodyPr wrap="square" rtlCol="0">
            <a:spAutoFit/>
          </a:bodyPr>
          <a:lstStyle/>
          <a:p>
            <a:r>
              <a:rPr lang="fr-FR" sz="3600" b="1" u="sng" dirty="0">
                <a:solidFill>
                  <a:schemeClr val="bg1"/>
                </a:solidFill>
                <a:latin typeface="Andika" panose="02000000000000000000" pitchFamily="2" charset="0"/>
                <a:ea typeface="Andika" panose="02000000000000000000" pitchFamily="2" charset="0"/>
                <a:cs typeface="Andika" panose="02000000000000000000" pitchFamily="2" charset="0"/>
              </a:rPr>
              <a:t>Etude de cas:</a:t>
            </a:r>
          </a:p>
          <a:p>
            <a:r>
              <a:rPr lang="fr-FR" sz="3600" b="1" u="sng" dirty="0">
                <a:solidFill>
                  <a:schemeClr val="bg1"/>
                </a:solidFill>
                <a:latin typeface="Andika" panose="02000000000000000000" pitchFamily="2" charset="0"/>
                <a:ea typeface="Andika" panose="02000000000000000000" pitchFamily="2" charset="0"/>
                <a:cs typeface="Andika" panose="02000000000000000000" pitchFamily="2" charset="0"/>
              </a:rPr>
              <a:t>La Californie: un eldorado en danger</a:t>
            </a:r>
          </a:p>
        </p:txBody>
      </p:sp>
      <p:sp>
        <p:nvSpPr>
          <p:cNvPr id="7" name="ZoneTexte 6">
            <a:extLst>
              <a:ext uri="{FF2B5EF4-FFF2-40B4-BE49-F238E27FC236}">
                <a16:creationId xmlns:a16="http://schemas.microsoft.com/office/drawing/2014/main" id="{063B7E11-38C4-4022-995E-C1728D703DA0}"/>
              </a:ext>
            </a:extLst>
          </p:cNvPr>
          <p:cNvSpPr txBox="1"/>
          <p:nvPr/>
        </p:nvSpPr>
        <p:spPr>
          <a:xfrm>
            <a:off x="4791075" y="5443448"/>
            <a:ext cx="6096000" cy="1200329"/>
          </a:xfrm>
          <a:prstGeom prst="rect">
            <a:avLst/>
          </a:prstGeom>
          <a:noFill/>
        </p:spPr>
        <p:txBody>
          <a:bodyPr wrap="square">
            <a:spAutoFit/>
          </a:bodyPr>
          <a:lstStyle/>
          <a:p>
            <a:r>
              <a:rPr lang="fr-FR" dirty="0">
                <a:solidFill>
                  <a:schemeClr val="bg1"/>
                </a:solidFill>
              </a:rPr>
              <a:t>Le Bay Bridge de San Francisco se détache sur le ciel orangé, coloré par la fumée des incendies qui ravagent des forêts plus au nord, le 9 septembre 2020.  PHILIP PACHECO / GETTY IMAGES NORTH AMERICA / AFP</a:t>
            </a:r>
          </a:p>
        </p:txBody>
      </p:sp>
    </p:spTree>
    <p:extLst>
      <p:ext uri="{BB962C8B-B14F-4D97-AF65-F5344CB8AC3E}">
        <p14:creationId xmlns:p14="http://schemas.microsoft.com/office/powerpoint/2010/main" val="108805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53E2169-AEC8-47E2-8571-A8A734A62F8A}"/>
              </a:ext>
            </a:extLst>
          </p:cNvPr>
          <p:cNvSpPr txBox="1"/>
          <p:nvPr/>
        </p:nvSpPr>
        <p:spPr>
          <a:xfrm>
            <a:off x="3048000" y="5315635"/>
            <a:ext cx="6096000" cy="646331"/>
          </a:xfrm>
          <a:prstGeom prst="rect">
            <a:avLst/>
          </a:prstGeom>
          <a:noFill/>
        </p:spPr>
        <p:txBody>
          <a:bodyPr wrap="square">
            <a:spAutoFit/>
          </a:bodyPr>
          <a:lstStyle/>
          <a:p>
            <a:r>
              <a:rPr lang="fr-FR" dirty="0">
                <a:hlinkClick r:id="rId2"/>
              </a:rPr>
              <a:t>https://www.courrierinternational.com/video/video-cartes-sur-table-pourquoi-la-californie-nen-finit-plus-de-bruler</a:t>
            </a:r>
            <a:endParaRPr lang="fr-FR" dirty="0"/>
          </a:p>
        </p:txBody>
      </p:sp>
      <p:pic>
        <p:nvPicPr>
          <p:cNvPr id="4" name="Image 3">
            <a:extLst>
              <a:ext uri="{FF2B5EF4-FFF2-40B4-BE49-F238E27FC236}">
                <a16:creationId xmlns:a16="http://schemas.microsoft.com/office/drawing/2014/main" id="{C5EC449D-2A62-4575-AD2A-ADFFD27DD48B}"/>
              </a:ext>
            </a:extLst>
          </p:cNvPr>
          <p:cNvPicPr>
            <a:picLocks noChangeAspect="1"/>
          </p:cNvPicPr>
          <p:nvPr/>
        </p:nvPicPr>
        <p:blipFill>
          <a:blip r:embed="rId3"/>
          <a:stretch>
            <a:fillRect/>
          </a:stretch>
        </p:blipFill>
        <p:spPr>
          <a:xfrm>
            <a:off x="2673190" y="1454054"/>
            <a:ext cx="6197919" cy="3740342"/>
          </a:xfrm>
          <a:prstGeom prst="rect">
            <a:avLst/>
          </a:prstGeom>
        </p:spPr>
      </p:pic>
      <p:sp>
        <p:nvSpPr>
          <p:cNvPr id="5" name="ZoneTexte 4">
            <a:extLst>
              <a:ext uri="{FF2B5EF4-FFF2-40B4-BE49-F238E27FC236}">
                <a16:creationId xmlns:a16="http://schemas.microsoft.com/office/drawing/2014/main" id="{F909B826-1C2D-4871-8442-2969AAADD312}"/>
              </a:ext>
            </a:extLst>
          </p:cNvPr>
          <p:cNvSpPr txBox="1"/>
          <p:nvPr/>
        </p:nvSpPr>
        <p:spPr>
          <a:xfrm>
            <a:off x="1209675" y="333375"/>
            <a:ext cx="8210550" cy="461665"/>
          </a:xfrm>
          <a:prstGeom prst="rect">
            <a:avLst/>
          </a:prstGeom>
          <a:noFill/>
        </p:spPr>
        <p:txBody>
          <a:bodyPr wrap="square" rtlCol="0">
            <a:spAutoFit/>
          </a:bodyPr>
          <a:lstStyle/>
          <a:p>
            <a:r>
              <a:rPr lang="fr-FR" sz="2400" dirty="0">
                <a:latin typeface="Andika" panose="02000000000000000000" pitchFamily="2" charset="0"/>
                <a:ea typeface="Andika" panose="02000000000000000000" pitchFamily="2" charset="0"/>
                <a:cs typeface="Andika" panose="02000000000000000000" pitchFamily="2" charset="0"/>
              </a:rPr>
              <a:t>La Californie: un espace « à risques »</a:t>
            </a:r>
          </a:p>
        </p:txBody>
      </p:sp>
    </p:spTree>
    <p:extLst>
      <p:ext uri="{BB962C8B-B14F-4D97-AF65-F5344CB8AC3E}">
        <p14:creationId xmlns:p14="http://schemas.microsoft.com/office/powerpoint/2010/main" val="127410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42B81FA-DEAF-4B45-B2A7-09650DE63ED2}"/>
              </a:ext>
            </a:extLst>
          </p:cNvPr>
          <p:cNvPicPr>
            <a:picLocks noChangeAspect="1"/>
          </p:cNvPicPr>
          <p:nvPr/>
        </p:nvPicPr>
        <p:blipFill>
          <a:blip r:embed="rId2"/>
          <a:stretch>
            <a:fillRect/>
          </a:stretch>
        </p:blipFill>
        <p:spPr>
          <a:xfrm>
            <a:off x="2076450" y="616447"/>
            <a:ext cx="8221902" cy="5625106"/>
          </a:xfrm>
          <a:prstGeom prst="rect">
            <a:avLst/>
          </a:prstGeom>
        </p:spPr>
      </p:pic>
    </p:spTree>
    <p:extLst>
      <p:ext uri="{BB962C8B-B14F-4D97-AF65-F5344CB8AC3E}">
        <p14:creationId xmlns:p14="http://schemas.microsoft.com/office/powerpoint/2010/main" val="373418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0E3A8C0-E394-4B28-9039-BDF1C6D55BD3}"/>
              </a:ext>
            </a:extLst>
          </p:cNvPr>
          <p:cNvPicPr>
            <a:picLocks noChangeAspect="1"/>
          </p:cNvPicPr>
          <p:nvPr/>
        </p:nvPicPr>
        <p:blipFill>
          <a:blip r:embed="rId2"/>
          <a:stretch>
            <a:fillRect/>
          </a:stretch>
        </p:blipFill>
        <p:spPr>
          <a:xfrm rot="16200000">
            <a:off x="2860206" y="-414384"/>
            <a:ext cx="5947620" cy="7686768"/>
          </a:xfrm>
          <a:prstGeom prst="rect">
            <a:avLst/>
          </a:prstGeom>
        </p:spPr>
      </p:pic>
      <p:sp>
        <p:nvSpPr>
          <p:cNvPr id="3" name="Rectangle 2">
            <a:extLst>
              <a:ext uri="{FF2B5EF4-FFF2-40B4-BE49-F238E27FC236}">
                <a16:creationId xmlns:a16="http://schemas.microsoft.com/office/drawing/2014/main" id="{1939C565-DEC9-435A-8BDD-20B785AD3C50}"/>
              </a:ext>
            </a:extLst>
          </p:cNvPr>
          <p:cNvSpPr/>
          <p:nvPr/>
        </p:nvSpPr>
        <p:spPr>
          <a:xfrm>
            <a:off x="1905000" y="381000"/>
            <a:ext cx="323850" cy="6021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942F2A5-C3AF-4093-8D2A-0A7C2A84CCA3}"/>
              </a:ext>
            </a:extLst>
          </p:cNvPr>
          <p:cNvSpPr/>
          <p:nvPr/>
        </p:nvSpPr>
        <p:spPr>
          <a:xfrm rot="16200000">
            <a:off x="5871109" y="2510889"/>
            <a:ext cx="249661" cy="7534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6302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8524752-2684-403C-8EBD-C39AECCC4654}"/>
              </a:ext>
            </a:extLst>
          </p:cNvPr>
          <p:cNvPicPr>
            <a:picLocks noChangeAspect="1"/>
          </p:cNvPicPr>
          <p:nvPr/>
        </p:nvPicPr>
        <p:blipFill>
          <a:blip r:embed="rId2"/>
          <a:stretch>
            <a:fillRect/>
          </a:stretch>
        </p:blipFill>
        <p:spPr>
          <a:xfrm>
            <a:off x="2261575" y="428625"/>
            <a:ext cx="7415273" cy="5733624"/>
          </a:xfrm>
          <a:prstGeom prst="rect">
            <a:avLst/>
          </a:prstGeom>
        </p:spPr>
      </p:pic>
    </p:spTree>
    <p:extLst>
      <p:ext uri="{BB962C8B-B14F-4D97-AF65-F5344CB8AC3E}">
        <p14:creationId xmlns:p14="http://schemas.microsoft.com/office/powerpoint/2010/main" val="393354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43CDFAC-3588-436E-A781-423EDF76A0E5}"/>
              </a:ext>
            </a:extLst>
          </p:cNvPr>
          <p:cNvSpPr txBox="1"/>
          <p:nvPr/>
        </p:nvSpPr>
        <p:spPr>
          <a:xfrm>
            <a:off x="1652587" y="1428869"/>
            <a:ext cx="9386888" cy="4708981"/>
          </a:xfrm>
          <a:prstGeom prst="rect">
            <a:avLst/>
          </a:prstGeom>
          <a:solidFill>
            <a:schemeClr val="accent6">
              <a:lumMod val="40000"/>
              <a:lumOff val="60000"/>
            </a:schemeClr>
          </a:solidFill>
        </p:spPr>
        <p:txBody>
          <a:bodyPr wrap="square">
            <a:spAutoFit/>
          </a:bodyPr>
          <a:lstStyle/>
          <a:p>
            <a:r>
              <a:rPr lang="fr-FR" sz="2000" b="1" i="0" u="none" strike="noStrike" baseline="0" dirty="0">
                <a:solidFill>
                  <a:srgbClr val="000000"/>
                </a:solidFill>
                <a:latin typeface="Calibri" panose="020F0502020204030204" pitchFamily="34" charset="0"/>
              </a:rPr>
              <a:t>La Californie apparaît comme un espace attractif où il fait bon vivre. Pourtant ce n’est pas sans risque !</a:t>
            </a:r>
            <a:endParaRPr lang="fr-FR" sz="2000" b="0" i="0" u="none" strike="noStrike" baseline="0" dirty="0">
              <a:solidFill>
                <a:srgbClr val="000000"/>
              </a:solidFill>
              <a:latin typeface="Calibri" panose="020F0502020204030204" pitchFamily="34" charset="0"/>
            </a:endParaRPr>
          </a:p>
          <a:p>
            <a:r>
              <a:rPr lang="fr-FR" sz="2000" b="0" i="0" u="none" strike="noStrike" baseline="0" dirty="0">
                <a:solidFill>
                  <a:srgbClr val="000000"/>
                </a:solidFill>
                <a:latin typeface="Calibri" panose="020F0502020204030204" pitchFamily="34" charset="0"/>
              </a:rPr>
              <a:t>La région est traversée par de nombreuses failles géologiques orientées nord-sud, dont la faille de San Andréas, qui la menace de séismes graves tous les 150 ans environ (outre des tremblements de terre modérés qui sont réguliers). Ainsi la population attend un «Big One» catastrophique. Ce risque est un risque «subi» et accepté auquel la société s’adapte: les normes de constructions antisismiques sont appliquées, les populations sont régulièrement formées à se protéger. Les effets des tremblements de terre peuvent être amplifiés par le risque de submersion du littoral.</a:t>
            </a:r>
          </a:p>
          <a:p>
            <a:r>
              <a:rPr lang="fr-FR" sz="2000" b="0" i="0" u="none" strike="noStrike" baseline="0" dirty="0">
                <a:solidFill>
                  <a:srgbClr val="000000"/>
                </a:solidFill>
                <a:latin typeface="Calibri" panose="020F0502020204030204" pitchFamily="34" charset="0"/>
              </a:rPr>
              <a:t>Mais les activités humaines sont aussi elles-mêmes à l’origine de risques «engendrés». Les activités industrielles sont sources de risques technologiques. Activités et déplacements sont à l’origine de pollutions qui dégradent l’environnement et portent atteinte à la santé. Le haut niveau de consommation en eau menace la ressource souterraine. Le réchauffement du climat aggrave la situation et augmente l’intensité des sécheresses.</a:t>
            </a:r>
            <a:endParaRPr lang="fr-FR" sz="2000" dirty="0"/>
          </a:p>
        </p:txBody>
      </p:sp>
      <p:sp>
        <p:nvSpPr>
          <p:cNvPr id="4" name="ZoneTexte 3">
            <a:extLst>
              <a:ext uri="{FF2B5EF4-FFF2-40B4-BE49-F238E27FC236}">
                <a16:creationId xmlns:a16="http://schemas.microsoft.com/office/drawing/2014/main" id="{D6E0279A-EF7E-4A06-8FDB-08A667962CD3}"/>
              </a:ext>
            </a:extLst>
          </p:cNvPr>
          <p:cNvSpPr txBox="1"/>
          <p:nvPr/>
        </p:nvSpPr>
        <p:spPr>
          <a:xfrm>
            <a:off x="1438275" y="720150"/>
            <a:ext cx="8905875" cy="400110"/>
          </a:xfrm>
          <a:prstGeom prst="rect">
            <a:avLst/>
          </a:prstGeom>
          <a:noFill/>
        </p:spPr>
        <p:txBody>
          <a:bodyPr wrap="square" rtlCol="0">
            <a:spAutoFit/>
          </a:bodyPr>
          <a:lstStyle/>
          <a:p>
            <a:r>
              <a:rPr lang="fr-FR" sz="2000" b="1" u="sng" dirty="0">
                <a:latin typeface="Andika" panose="02000000000000000000" pitchFamily="2" charset="0"/>
                <a:ea typeface="Andika" panose="02000000000000000000" pitchFamily="2" charset="0"/>
                <a:cs typeface="Andika" panose="02000000000000000000" pitchFamily="2" charset="0"/>
              </a:rPr>
              <a:t>Réaliser une carte mentale sur les risques en Californie</a:t>
            </a:r>
          </a:p>
        </p:txBody>
      </p:sp>
    </p:spTree>
    <p:extLst>
      <p:ext uri="{BB962C8B-B14F-4D97-AF65-F5344CB8AC3E}">
        <p14:creationId xmlns:p14="http://schemas.microsoft.com/office/powerpoint/2010/main" val="274816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1A9F42C-543F-42D5-99EF-F9F6D329D64C}"/>
              </a:ext>
            </a:extLst>
          </p:cNvPr>
          <p:cNvSpPr txBox="1"/>
          <p:nvPr/>
        </p:nvSpPr>
        <p:spPr>
          <a:xfrm>
            <a:off x="952500" y="1244084"/>
            <a:ext cx="10601325" cy="830997"/>
          </a:xfrm>
          <a:prstGeom prst="rect">
            <a:avLst/>
          </a:prstGeom>
          <a:noFill/>
        </p:spPr>
        <p:txBody>
          <a:bodyPr wrap="square">
            <a:spAutoFit/>
          </a:bodyPr>
          <a:lstStyle/>
          <a:p>
            <a:r>
              <a:rPr lang="es-ES" sz="4800" dirty="0">
                <a:latin typeface="Andika" panose="02000000000000000000" pitchFamily="2" charset="0"/>
                <a:ea typeface="Andika" panose="02000000000000000000" pitchFamily="2" charset="0"/>
                <a:cs typeface="Andika" panose="02000000000000000000" pitchFamily="2" charset="0"/>
              </a:rPr>
              <a:t>La </a:t>
            </a:r>
            <a:r>
              <a:rPr lang="es-ES" sz="4800" dirty="0" err="1">
                <a:latin typeface="Andika" panose="02000000000000000000" pitchFamily="2" charset="0"/>
                <a:ea typeface="Andika" panose="02000000000000000000" pitchFamily="2" charset="0"/>
                <a:cs typeface="Andika" panose="02000000000000000000" pitchFamily="2" charset="0"/>
              </a:rPr>
              <a:t>Californie</a:t>
            </a:r>
            <a:r>
              <a:rPr lang="es-ES" sz="4800" dirty="0">
                <a:latin typeface="Andika" panose="02000000000000000000" pitchFamily="2" charset="0"/>
                <a:ea typeface="Andika" panose="02000000000000000000" pitchFamily="2" charset="0"/>
                <a:cs typeface="Andika" panose="02000000000000000000" pitchFamily="2" charset="0"/>
              </a:rPr>
              <a:t>: un </a:t>
            </a:r>
            <a:r>
              <a:rPr lang="es-ES" sz="4800" dirty="0" err="1">
                <a:latin typeface="Andika" panose="02000000000000000000" pitchFamily="2" charset="0"/>
                <a:ea typeface="Andika" panose="02000000000000000000" pitchFamily="2" charset="0"/>
                <a:cs typeface="Andika" panose="02000000000000000000" pitchFamily="2" charset="0"/>
              </a:rPr>
              <a:t>eldorado</a:t>
            </a:r>
            <a:r>
              <a:rPr lang="es-ES" sz="4800" dirty="0">
                <a:latin typeface="Andika" panose="02000000000000000000" pitchFamily="2" charset="0"/>
                <a:ea typeface="Andika" panose="02000000000000000000" pitchFamily="2" charset="0"/>
                <a:cs typeface="Andika" panose="02000000000000000000" pitchFamily="2" charset="0"/>
              </a:rPr>
              <a:t> en </a:t>
            </a:r>
            <a:r>
              <a:rPr lang="es-ES" sz="4800" dirty="0" err="1">
                <a:latin typeface="Andika" panose="02000000000000000000" pitchFamily="2" charset="0"/>
                <a:ea typeface="Andika" panose="02000000000000000000" pitchFamily="2" charset="0"/>
                <a:cs typeface="Andika" panose="02000000000000000000" pitchFamily="2" charset="0"/>
              </a:rPr>
              <a:t>danger</a:t>
            </a:r>
            <a:endParaRPr lang="es-ES" sz="4800" dirty="0">
              <a:latin typeface="Andika" panose="02000000000000000000" pitchFamily="2" charset="0"/>
              <a:ea typeface="Andika" panose="02000000000000000000" pitchFamily="2" charset="0"/>
              <a:cs typeface="Andika" panose="02000000000000000000" pitchFamily="2" charset="0"/>
            </a:endParaRPr>
          </a:p>
        </p:txBody>
      </p:sp>
      <p:cxnSp>
        <p:nvCxnSpPr>
          <p:cNvPr id="5" name="Connecteur droit avec flèche 4">
            <a:extLst>
              <a:ext uri="{FF2B5EF4-FFF2-40B4-BE49-F238E27FC236}">
                <a16:creationId xmlns:a16="http://schemas.microsoft.com/office/drawing/2014/main" id="{1F74B87E-B582-47E1-A94B-0CE8EAA79B85}"/>
              </a:ext>
            </a:extLst>
          </p:cNvPr>
          <p:cNvCxnSpPr/>
          <p:nvPr/>
        </p:nvCxnSpPr>
        <p:spPr>
          <a:xfrm flipH="1">
            <a:off x="2314575" y="2075081"/>
            <a:ext cx="857250" cy="10491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6B24862D-D62E-4864-8085-311C5FDF4635}"/>
              </a:ext>
            </a:extLst>
          </p:cNvPr>
          <p:cNvCxnSpPr>
            <a:cxnSpLocks/>
          </p:cNvCxnSpPr>
          <p:nvPr/>
        </p:nvCxnSpPr>
        <p:spPr>
          <a:xfrm>
            <a:off x="7110412" y="1989356"/>
            <a:ext cx="0" cy="14396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B1D3B9BC-F0CC-40B3-A077-5149078263AC}"/>
              </a:ext>
            </a:extLst>
          </p:cNvPr>
          <p:cNvCxnSpPr>
            <a:cxnSpLocks/>
          </p:cNvCxnSpPr>
          <p:nvPr/>
        </p:nvCxnSpPr>
        <p:spPr>
          <a:xfrm>
            <a:off x="10306050" y="1989356"/>
            <a:ext cx="476250" cy="13443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542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98E730B-8DFC-4643-9CA9-304B1AD8846B}"/>
              </a:ext>
            </a:extLst>
          </p:cNvPr>
          <p:cNvPicPr>
            <a:picLocks noChangeAspect="1"/>
          </p:cNvPicPr>
          <p:nvPr/>
        </p:nvPicPr>
        <p:blipFill>
          <a:blip r:embed="rId2"/>
          <a:stretch>
            <a:fillRect/>
          </a:stretch>
        </p:blipFill>
        <p:spPr>
          <a:xfrm>
            <a:off x="554182" y="0"/>
            <a:ext cx="11083636" cy="6858000"/>
          </a:xfrm>
          <a:prstGeom prst="rect">
            <a:avLst/>
          </a:prstGeom>
        </p:spPr>
      </p:pic>
    </p:spTree>
    <p:extLst>
      <p:ext uri="{BB962C8B-B14F-4D97-AF65-F5344CB8AC3E}">
        <p14:creationId xmlns:p14="http://schemas.microsoft.com/office/powerpoint/2010/main" val="195345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BB2EB5A-5426-4EE7-9284-8DE92C255CF6}"/>
              </a:ext>
            </a:extLst>
          </p:cNvPr>
          <p:cNvSpPr txBox="1"/>
          <p:nvPr/>
        </p:nvSpPr>
        <p:spPr>
          <a:xfrm>
            <a:off x="7696200" y="1121687"/>
            <a:ext cx="3600450" cy="861774"/>
          </a:xfrm>
          <a:prstGeom prst="rect">
            <a:avLst/>
          </a:prstGeom>
          <a:noFill/>
        </p:spPr>
        <p:txBody>
          <a:bodyPr wrap="square">
            <a:spAutoFit/>
          </a:bodyPr>
          <a:lstStyle/>
          <a:p>
            <a:r>
              <a:rPr lang="fr-FR" sz="3200" b="1" i="0" u="none" strike="noStrike" baseline="0" dirty="0">
                <a:solidFill>
                  <a:srgbClr val="000000"/>
                </a:solidFill>
                <a:latin typeface="Calibri" panose="020F0502020204030204" pitchFamily="34" charset="0"/>
              </a:rPr>
              <a:t>Le relief californien</a:t>
            </a:r>
            <a:endParaRPr lang="fr-FR" sz="3200" b="0" i="0" u="none" strike="noStrike" baseline="0" dirty="0">
              <a:solidFill>
                <a:srgbClr val="000000"/>
              </a:solidFill>
              <a:latin typeface="Calibri" panose="020F0502020204030204" pitchFamily="34" charset="0"/>
            </a:endParaRPr>
          </a:p>
          <a:p>
            <a:r>
              <a:rPr lang="fr-FR" sz="1800" b="1" i="1" u="none" strike="noStrike" baseline="0" dirty="0">
                <a:solidFill>
                  <a:srgbClr val="000000"/>
                </a:solidFill>
                <a:latin typeface="Calibri" panose="020F0502020204030204" pitchFamily="34" charset="0"/>
              </a:rPr>
              <a:t>(image satellitale, </a:t>
            </a:r>
            <a:r>
              <a:rPr lang="fr-FR" sz="1800" b="1" i="1" u="none" strike="noStrike" baseline="0" dirty="0" err="1">
                <a:solidFill>
                  <a:srgbClr val="000000"/>
                </a:solidFill>
                <a:latin typeface="Calibri" panose="020F0502020204030204" pitchFamily="34" charset="0"/>
              </a:rPr>
              <a:t>Wikipedia</a:t>
            </a:r>
            <a:r>
              <a:rPr lang="fr-FR" sz="1800" b="1" i="1" u="none" strike="noStrike" baseline="0" dirty="0">
                <a:solidFill>
                  <a:srgbClr val="000000"/>
                </a:solidFill>
                <a:latin typeface="Calibri" panose="020F0502020204030204" pitchFamily="34" charset="0"/>
              </a:rPr>
              <a:t>)</a:t>
            </a:r>
            <a:endParaRPr lang="fr-FR" dirty="0"/>
          </a:p>
        </p:txBody>
      </p:sp>
      <p:pic>
        <p:nvPicPr>
          <p:cNvPr id="5" name="Image 4">
            <a:extLst>
              <a:ext uri="{FF2B5EF4-FFF2-40B4-BE49-F238E27FC236}">
                <a16:creationId xmlns:a16="http://schemas.microsoft.com/office/drawing/2014/main" id="{1171BDFE-B5F6-47AA-9615-ED6DF0ADDEF3}"/>
              </a:ext>
            </a:extLst>
          </p:cNvPr>
          <p:cNvPicPr>
            <a:picLocks noChangeAspect="1"/>
          </p:cNvPicPr>
          <p:nvPr/>
        </p:nvPicPr>
        <p:blipFill>
          <a:blip r:embed="rId2"/>
          <a:stretch>
            <a:fillRect/>
          </a:stretch>
        </p:blipFill>
        <p:spPr>
          <a:xfrm>
            <a:off x="1473769" y="673911"/>
            <a:ext cx="5333540" cy="5726889"/>
          </a:xfrm>
          <a:prstGeom prst="rect">
            <a:avLst/>
          </a:prstGeom>
        </p:spPr>
      </p:pic>
    </p:spTree>
    <p:extLst>
      <p:ext uri="{BB962C8B-B14F-4D97-AF65-F5344CB8AC3E}">
        <p14:creationId xmlns:p14="http://schemas.microsoft.com/office/powerpoint/2010/main" val="264488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F2605A6-D291-41CE-B8C5-B080D300FDA7}"/>
              </a:ext>
            </a:extLst>
          </p:cNvPr>
          <p:cNvSpPr txBox="1"/>
          <p:nvPr/>
        </p:nvSpPr>
        <p:spPr>
          <a:xfrm>
            <a:off x="7362825" y="1101209"/>
            <a:ext cx="3686175" cy="369332"/>
          </a:xfrm>
          <a:prstGeom prst="rect">
            <a:avLst/>
          </a:prstGeom>
          <a:noFill/>
        </p:spPr>
        <p:txBody>
          <a:bodyPr wrap="square">
            <a:spAutoFit/>
          </a:bodyPr>
          <a:lstStyle/>
          <a:p>
            <a:r>
              <a:rPr lang="fr-FR" dirty="0"/>
              <a:t>L’organisation de l’espace californien</a:t>
            </a:r>
          </a:p>
        </p:txBody>
      </p:sp>
      <p:pic>
        <p:nvPicPr>
          <p:cNvPr id="5" name="Image 4">
            <a:extLst>
              <a:ext uri="{FF2B5EF4-FFF2-40B4-BE49-F238E27FC236}">
                <a16:creationId xmlns:a16="http://schemas.microsoft.com/office/drawing/2014/main" id="{75FC9972-1384-4AD1-9F32-7EA265D57F3A}"/>
              </a:ext>
            </a:extLst>
          </p:cNvPr>
          <p:cNvPicPr>
            <a:picLocks noChangeAspect="1"/>
          </p:cNvPicPr>
          <p:nvPr/>
        </p:nvPicPr>
        <p:blipFill>
          <a:blip r:embed="rId2"/>
          <a:stretch>
            <a:fillRect/>
          </a:stretch>
        </p:blipFill>
        <p:spPr>
          <a:xfrm>
            <a:off x="3022596" y="395287"/>
            <a:ext cx="4039340" cy="6067425"/>
          </a:xfrm>
          <a:prstGeom prst="rect">
            <a:avLst/>
          </a:prstGeom>
        </p:spPr>
      </p:pic>
    </p:spTree>
    <p:extLst>
      <p:ext uri="{BB962C8B-B14F-4D97-AF65-F5344CB8AC3E}">
        <p14:creationId xmlns:p14="http://schemas.microsoft.com/office/powerpoint/2010/main" val="388595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BDBE0D-1CDE-46FA-9C24-D114CD1CA9A1}"/>
              </a:ext>
            </a:extLst>
          </p:cNvPr>
          <p:cNvSpPr txBox="1"/>
          <p:nvPr/>
        </p:nvSpPr>
        <p:spPr>
          <a:xfrm>
            <a:off x="1114425" y="609600"/>
            <a:ext cx="10106025" cy="830997"/>
          </a:xfrm>
          <a:prstGeom prst="rect">
            <a:avLst/>
          </a:prstGeom>
          <a:noFill/>
        </p:spPr>
        <p:txBody>
          <a:bodyPr wrap="square" rtlCol="0">
            <a:spAutoFit/>
          </a:bodyPr>
          <a:lstStyle/>
          <a:p>
            <a:r>
              <a:rPr lang="fr-FR" sz="2400" dirty="0">
                <a:latin typeface="Andika" panose="02000000000000000000" pitchFamily="2" charset="0"/>
                <a:ea typeface="Andika" panose="02000000000000000000" pitchFamily="2" charset="0"/>
                <a:cs typeface="Andika" panose="02000000000000000000" pitchFamily="2" charset="0"/>
              </a:rPr>
              <a:t>Quelles informations retenir pour avoir une bonne idée de ce qu’est la Californie?</a:t>
            </a:r>
          </a:p>
        </p:txBody>
      </p:sp>
      <p:pic>
        <p:nvPicPr>
          <p:cNvPr id="4" name="Image 3">
            <a:extLst>
              <a:ext uri="{FF2B5EF4-FFF2-40B4-BE49-F238E27FC236}">
                <a16:creationId xmlns:a16="http://schemas.microsoft.com/office/drawing/2014/main" id="{0CC19DC3-C23C-4F46-A33A-DB08DC9B1730}"/>
              </a:ext>
            </a:extLst>
          </p:cNvPr>
          <p:cNvPicPr>
            <a:picLocks noChangeAspect="1"/>
          </p:cNvPicPr>
          <p:nvPr/>
        </p:nvPicPr>
        <p:blipFill>
          <a:blip r:embed="rId2"/>
          <a:stretch>
            <a:fillRect/>
          </a:stretch>
        </p:blipFill>
        <p:spPr>
          <a:xfrm>
            <a:off x="2282683" y="1644551"/>
            <a:ext cx="7099442" cy="4898697"/>
          </a:xfrm>
          <a:prstGeom prst="rect">
            <a:avLst/>
          </a:prstGeom>
        </p:spPr>
      </p:pic>
    </p:spTree>
    <p:extLst>
      <p:ext uri="{BB962C8B-B14F-4D97-AF65-F5344CB8AC3E}">
        <p14:creationId xmlns:p14="http://schemas.microsoft.com/office/powerpoint/2010/main" val="191013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9A46E3-B8F1-492C-B34D-3090153684D3}"/>
              </a:ext>
            </a:extLst>
          </p:cNvPr>
          <p:cNvSpPr/>
          <p:nvPr/>
        </p:nvSpPr>
        <p:spPr>
          <a:xfrm>
            <a:off x="1724025" y="1000127"/>
            <a:ext cx="9448798" cy="55340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2994A784-D3FA-43F1-91FB-B8DC1A866EA0}"/>
              </a:ext>
            </a:extLst>
          </p:cNvPr>
          <p:cNvCxnSpPr/>
          <p:nvPr/>
        </p:nvCxnSpPr>
        <p:spPr>
          <a:xfrm>
            <a:off x="2305053" y="1000127"/>
            <a:ext cx="2190750" cy="5534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35A66DA2-216E-4762-B8FA-3A145B11406C}"/>
              </a:ext>
            </a:extLst>
          </p:cNvPr>
          <p:cNvCxnSpPr/>
          <p:nvPr/>
        </p:nvCxnSpPr>
        <p:spPr>
          <a:xfrm>
            <a:off x="7505700" y="1000126"/>
            <a:ext cx="0" cy="5534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7FD8334F-F8A3-4606-87F3-8E0FDED5BBF9}"/>
              </a:ext>
            </a:extLst>
          </p:cNvPr>
          <p:cNvSpPr txBox="1"/>
          <p:nvPr/>
        </p:nvSpPr>
        <p:spPr>
          <a:xfrm>
            <a:off x="8820150" y="1085881"/>
            <a:ext cx="3095624" cy="707886"/>
          </a:xfrm>
          <a:prstGeom prst="rect">
            <a:avLst/>
          </a:prstGeom>
          <a:noFill/>
        </p:spPr>
        <p:txBody>
          <a:bodyPr wrap="square" rtlCol="0">
            <a:spAutoFit/>
          </a:bodyPr>
          <a:lstStyle/>
          <a:p>
            <a:r>
              <a:rPr lang="fr-FR" sz="2000" b="1" u="sng" dirty="0">
                <a:latin typeface="Andika" panose="02000000000000000000" pitchFamily="2" charset="0"/>
                <a:ea typeface="Andika" panose="02000000000000000000" pitchFamily="2" charset="0"/>
                <a:cs typeface="Andika" panose="02000000000000000000" pitchFamily="2" charset="0"/>
              </a:rPr>
              <a:t>Légende</a:t>
            </a:r>
          </a:p>
          <a:p>
            <a:endParaRPr lang="fr-FR" sz="2000" b="1" u="sng" dirty="0">
              <a:latin typeface="Andika" panose="02000000000000000000" pitchFamily="2" charset="0"/>
              <a:ea typeface="Andika" panose="02000000000000000000" pitchFamily="2" charset="0"/>
              <a:cs typeface="Andika" panose="02000000000000000000" pitchFamily="2" charset="0"/>
            </a:endParaRPr>
          </a:p>
        </p:txBody>
      </p:sp>
      <p:sp>
        <p:nvSpPr>
          <p:cNvPr id="13" name="ZoneTexte 12">
            <a:extLst>
              <a:ext uri="{FF2B5EF4-FFF2-40B4-BE49-F238E27FC236}">
                <a16:creationId xmlns:a16="http://schemas.microsoft.com/office/drawing/2014/main" id="{E3BE94B4-D403-4301-A416-1ED659D49BAE}"/>
              </a:ext>
            </a:extLst>
          </p:cNvPr>
          <p:cNvSpPr txBox="1"/>
          <p:nvPr/>
        </p:nvSpPr>
        <p:spPr>
          <a:xfrm>
            <a:off x="2133600" y="400050"/>
            <a:ext cx="8143875" cy="400110"/>
          </a:xfrm>
          <a:prstGeom prst="rect">
            <a:avLst/>
          </a:prstGeom>
          <a:noFill/>
        </p:spPr>
        <p:txBody>
          <a:bodyPr wrap="square" rtlCol="0">
            <a:spAutoFit/>
          </a:bodyPr>
          <a:lstStyle/>
          <a:p>
            <a:r>
              <a:rPr lang="fr-FR" sz="2000" dirty="0">
                <a:latin typeface="Andika" panose="02000000000000000000" pitchFamily="2" charset="0"/>
                <a:ea typeface="Andika" panose="02000000000000000000" pitchFamily="2" charset="0"/>
                <a:cs typeface="Andika" panose="02000000000000000000" pitchFamily="2" charset="0"/>
              </a:rPr>
              <a:t>La Californie, un espace entre désert, montagnes et océan </a:t>
            </a:r>
          </a:p>
        </p:txBody>
      </p:sp>
    </p:spTree>
    <p:extLst>
      <p:ext uri="{BB962C8B-B14F-4D97-AF65-F5344CB8AC3E}">
        <p14:creationId xmlns:p14="http://schemas.microsoft.com/office/powerpoint/2010/main" val="205973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7F9E774-BE05-4622-B4F0-3D0A78FE186D}"/>
              </a:ext>
            </a:extLst>
          </p:cNvPr>
          <p:cNvPicPr>
            <a:picLocks noChangeAspect="1"/>
          </p:cNvPicPr>
          <p:nvPr/>
        </p:nvPicPr>
        <p:blipFill>
          <a:blip r:embed="rId2"/>
          <a:stretch>
            <a:fillRect/>
          </a:stretch>
        </p:blipFill>
        <p:spPr>
          <a:xfrm>
            <a:off x="2714544" y="306721"/>
            <a:ext cx="6105606" cy="6304162"/>
          </a:xfrm>
          <a:prstGeom prst="rect">
            <a:avLst/>
          </a:prstGeom>
        </p:spPr>
      </p:pic>
      <p:sp>
        <p:nvSpPr>
          <p:cNvPr id="3" name="ZoneTexte 2">
            <a:extLst>
              <a:ext uri="{FF2B5EF4-FFF2-40B4-BE49-F238E27FC236}">
                <a16:creationId xmlns:a16="http://schemas.microsoft.com/office/drawing/2014/main" id="{3D212182-31F8-428E-8C12-2DF84BCDB9C8}"/>
              </a:ext>
            </a:extLst>
          </p:cNvPr>
          <p:cNvSpPr txBox="1"/>
          <p:nvPr/>
        </p:nvSpPr>
        <p:spPr>
          <a:xfrm>
            <a:off x="3019425" y="5972175"/>
            <a:ext cx="2286000" cy="369332"/>
          </a:xfrm>
          <a:prstGeom prst="rect">
            <a:avLst/>
          </a:prstGeom>
          <a:noFill/>
        </p:spPr>
        <p:txBody>
          <a:bodyPr wrap="square" rtlCol="0">
            <a:spAutoFit/>
          </a:bodyPr>
          <a:lstStyle/>
          <a:p>
            <a:r>
              <a:rPr lang="fr-FR" dirty="0">
                <a:solidFill>
                  <a:srgbClr val="0070C0"/>
                </a:solidFill>
              </a:rPr>
              <a:t>OCEAN PACIFIQUE</a:t>
            </a:r>
          </a:p>
        </p:txBody>
      </p:sp>
      <p:sp>
        <p:nvSpPr>
          <p:cNvPr id="5" name="ZoneTexte 4">
            <a:extLst>
              <a:ext uri="{FF2B5EF4-FFF2-40B4-BE49-F238E27FC236}">
                <a16:creationId xmlns:a16="http://schemas.microsoft.com/office/drawing/2014/main" id="{18EE2894-8237-4C6F-9066-6B4DB49F3516}"/>
              </a:ext>
            </a:extLst>
          </p:cNvPr>
          <p:cNvSpPr txBox="1"/>
          <p:nvPr/>
        </p:nvSpPr>
        <p:spPr>
          <a:xfrm>
            <a:off x="6010275" y="4600575"/>
            <a:ext cx="1457325" cy="338554"/>
          </a:xfrm>
          <a:prstGeom prst="rect">
            <a:avLst/>
          </a:prstGeom>
          <a:noFill/>
        </p:spPr>
        <p:txBody>
          <a:bodyPr wrap="square" rtlCol="0">
            <a:spAutoFit/>
          </a:bodyPr>
          <a:lstStyle/>
          <a:p>
            <a:r>
              <a:rPr lang="fr-FR" sz="1600" dirty="0"/>
              <a:t>Los Angeles</a:t>
            </a:r>
          </a:p>
        </p:txBody>
      </p:sp>
      <p:sp>
        <p:nvSpPr>
          <p:cNvPr id="6" name="ZoneTexte 5">
            <a:extLst>
              <a:ext uri="{FF2B5EF4-FFF2-40B4-BE49-F238E27FC236}">
                <a16:creationId xmlns:a16="http://schemas.microsoft.com/office/drawing/2014/main" id="{7A525F94-0D1D-4B9E-BA6B-4628A56E204D}"/>
              </a:ext>
            </a:extLst>
          </p:cNvPr>
          <p:cNvSpPr txBox="1"/>
          <p:nvPr/>
        </p:nvSpPr>
        <p:spPr>
          <a:xfrm>
            <a:off x="3848100" y="1581150"/>
            <a:ext cx="1457325" cy="338554"/>
          </a:xfrm>
          <a:prstGeom prst="rect">
            <a:avLst/>
          </a:prstGeom>
          <a:noFill/>
        </p:spPr>
        <p:txBody>
          <a:bodyPr wrap="square" rtlCol="0">
            <a:spAutoFit/>
          </a:bodyPr>
          <a:lstStyle/>
          <a:p>
            <a:r>
              <a:rPr lang="fr-FR" sz="1600" dirty="0"/>
              <a:t>San Francisco</a:t>
            </a:r>
          </a:p>
        </p:txBody>
      </p:sp>
      <p:sp>
        <p:nvSpPr>
          <p:cNvPr id="8" name="ZoneTexte 7">
            <a:extLst>
              <a:ext uri="{FF2B5EF4-FFF2-40B4-BE49-F238E27FC236}">
                <a16:creationId xmlns:a16="http://schemas.microsoft.com/office/drawing/2014/main" id="{BEF2906B-E549-47C1-89A5-5DF461DBDC2D}"/>
              </a:ext>
            </a:extLst>
          </p:cNvPr>
          <p:cNvSpPr txBox="1"/>
          <p:nvPr/>
        </p:nvSpPr>
        <p:spPr>
          <a:xfrm>
            <a:off x="5367337" y="971550"/>
            <a:ext cx="1457325" cy="338554"/>
          </a:xfrm>
          <a:prstGeom prst="rect">
            <a:avLst/>
          </a:prstGeom>
          <a:noFill/>
        </p:spPr>
        <p:txBody>
          <a:bodyPr wrap="square" rtlCol="0">
            <a:spAutoFit/>
          </a:bodyPr>
          <a:lstStyle/>
          <a:p>
            <a:r>
              <a:rPr lang="fr-FR" sz="1600" dirty="0"/>
              <a:t>Sacramento</a:t>
            </a:r>
          </a:p>
        </p:txBody>
      </p:sp>
      <p:sp>
        <p:nvSpPr>
          <p:cNvPr id="10" name="ZoneTexte 9">
            <a:extLst>
              <a:ext uri="{FF2B5EF4-FFF2-40B4-BE49-F238E27FC236}">
                <a16:creationId xmlns:a16="http://schemas.microsoft.com/office/drawing/2014/main" id="{813F0BED-0479-4DE4-81F1-6328C00FC259}"/>
              </a:ext>
            </a:extLst>
          </p:cNvPr>
          <p:cNvSpPr txBox="1"/>
          <p:nvPr/>
        </p:nvSpPr>
        <p:spPr>
          <a:xfrm>
            <a:off x="6234112" y="2786062"/>
            <a:ext cx="1457325" cy="338554"/>
          </a:xfrm>
          <a:prstGeom prst="rect">
            <a:avLst/>
          </a:prstGeom>
          <a:noFill/>
        </p:spPr>
        <p:txBody>
          <a:bodyPr wrap="square" rtlCol="0">
            <a:spAutoFit/>
          </a:bodyPr>
          <a:lstStyle/>
          <a:p>
            <a:r>
              <a:rPr lang="fr-FR" sz="1600" dirty="0"/>
              <a:t>Fresno</a:t>
            </a:r>
          </a:p>
        </p:txBody>
      </p:sp>
      <p:sp>
        <p:nvSpPr>
          <p:cNvPr id="12" name="ZoneTexte 11">
            <a:extLst>
              <a:ext uri="{FF2B5EF4-FFF2-40B4-BE49-F238E27FC236}">
                <a16:creationId xmlns:a16="http://schemas.microsoft.com/office/drawing/2014/main" id="{EBEA7084-42EB-4B97-8D93-F2150F3436DB}"/>
              </a:ext>
            </a:extLst>
          </p:cNvPr>
          <p:cNvSpPr txBox="1"/>
          <p:nvPr/>
        </p:nvSpPr>
        <p:spPr>
          <a:xfrm>
            <a:off x="6667500" y="6002953"/>
            <a:ext cx="1457325" cy="338554"/>
          </a:xfrm>
          <a:prstGeom prst="rect">
            <a:avLst/>
          </a:prstGeom>
          <a:noFill/>
        </p:spPr>
        <p:txBody>
          <a:bodyPr wrap="square" rtlCol="0">
            <a:spAutoFit/>
          </a:bodyPr>
          <a:lstStyle/>
          <a:p>
            <a:r>
              <a:rPr lang="fr-FR" sz="1600" dirty="0"/>
              <a:t>San Diego</a:t>
            </a:r>
          </a:p>
        </p:txBody>
      </p:sp>
      <p:sp>
        <p:nvSpPr>
          <p:cNvPr id="14" name="ZoneTexte 13">
            <a:extLst>
              <a:ext uri="{FF2B5EF4-FFF2-40B4-BE49-F238E27FC236}">
                <a16:creationId xmlns:a16="http://schemas.microsoft.com/office/drawing/2014/main" id="{996AD1CC-8F4C-468D-B52F-6FE679521E08}"/>
              </a:ext>
            </a:extLst>
          </p:cNvPr>
          <p:cNvSpPr txBox="1"/>
          <p:nvPr/>
        </p:nvSpPr>
        <p:spPr>
          <a:xfrm>
            <a:off x="6386512" y="5384926"/>
            <a:ext cx="1457325" cy="338554"/>
          </a:xfrm>
          <a:prstGeom prst="rect">
            <a:avLst/>
          </a:prstGeom>
          <a:noFill/>
        </p:spPr>
        <p:txBody>
          <a:bodyPr wrap="square" rtlCol="0">
            <a:spAutoFit/>
          </a:bodyPr>
          <a:lstStyle/>
          <a:p>
            <a:r>
              <a:rPr lang="fr-FR" sz="1600" dirty="0"/>
              <a:t>Long Beach</a:t>
            </a:r>
          </a:p>
        </p:txBody>
      </p:sp>
      <p:sp>
        <p:nvSpPr>
          <p:cNvPr id="16" name="ZoneTexte 15">
            <a:extLst>
              <a:ext uri="{FF2B5EF4-FFF2-40B4-BE49-F238E27FC236}">
                <a16:creationId xmlns:a16="http://schemas.microsoft.com/office/drawing/2014/main" id="{DAA6A5BB-C99F-4A95-8580-3BA5D5529DC2}"/>
              </a:ext>
            </a:extLst>
          </p:cNvPr>
          <p:cNvSpPr txBox="1"/>
          <p:nvPr/>
        </p:nvSpPr>
        <p:spPr>
          <a:xfrm>
            <a:off x="3248025" y="4599743"/>
            <a:ext cx="1038225" cy="338554"/>
          </a:xfrm>
          <a:prstGeom prst="rect">
            <a:avLst/>
          </a:prstGeom>
          <a:noFill/>
        </p:spPr>
        <p:txBody>
          <a:bodyPr wrap="square" rtlCol="0">
            <a:spAutoFit/>
          </a:bodyPr>
          <a:lstStyle/>
          <a:p>
            <a:r>
              <a:rPr lang="fr-FR" sz="1600" dirty="0"/>
              <a:t>Asie</a:t>
            </a:r>
          </a:p>
        </p:txBody>
      </p:sp>
      <p:sp>
        <p:nvSpPr>
          <p:cNvPr id="18" name="ZoneTexte 17">
            <a:extLst>
              <a:ext uri="{FF2B5EF4-FFF2-40B4-BE49-F238E27FC236}">
                <a16:creationId xmlns:a16="http://schemas.microsoft.com/office/drawing/2014/main" id="{8EC2A135-C64D-4E30-9679-F91FF080A16B}"/>
              </a:ext>
            </a:extLst>
          </p:cNvPr>
          <p:cNvSpPr txBox="1"/>
          <p:nvPr/>
        </p:nvSpPr>
        <p:spPr>
          <a:xfrm>
            <a:off x="8015368" y="5384926"/>
            <a:ext cx="1924050" cy="584775"/>
          </a:xfrm>
          <a:prstGeom prst="rect">
            <a:avLst/>
          </a:prstGeom>
          <a:noFill/>
        </p:spPr>
        <p:txBody>
          <a:bodyPr wrap="square" rtlCol="0">
            <a:spAutoFit/>
          </a:bodyPr>
          <a:lstStyle/>
          <a:p>
            <a:r>
              <a:rPr lang="fr-FR" sz="1600" dirty="0"/>
              <a:t>Mexique et Amérique du Sud</a:t>
            </a:r>
          </a:p>
        </p:txBody>
      </p:sp>
    </p:spTree>
    <p:extLst>
      <p:ext uri="{BB962C8B-B14F-4D97-AF65-F5344CB8AC3E}">
        <p14:creationId xmlns:p14="http://schemas.microsoft.com/office/powerpoint/2010/main" val="76002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6553310-B745-47F7-A74A-F9F6EC64FC7B}"/>
              </a:ext>
            </a:extLst>
          </p:cNvPr>
          <p:cNvPicPr>
            <a:picLocks noChangeAspect="1"/>
          </p:cNvPicPr>
          <p:nvPr/>
        </p:nvPicPr>
        <p:blipFill>
          <a:blip r:embed="rId2"/>
          <a:stretch>
            <a:fillRect/>
          </a:stretch>
        </p:blipFill>
        <p:spPr>
          <a:xfrm>
            <a:off x="336838" y="0"/>
            <a:ext cx="9975273" cy="6858000"/>
          </a:xfrm>
          <a:prstGeom prst="rect">
            <a:avLst/>
          </a:prstGeom>
        </p:spPr>
      </p:pic>
      <p:sp>
        <p:nvSpPr>
          <p:cNvPr id="7" name="ZoneTexte 6">
            <a:extLst>
              <a:ext uri="{FF2B5EF4-FFF2-40B4-BE49-F238E27FC236}">
                <a16:creationId xmlns:a16="http://schemas.microsoft.com/office/drawing/2014/main" id="{21C1044D-C195-4FE2-92D4-C59C793C4B9A}"/>
              </a:ext>
            </a:extLst>
          </p:cNvPr>
          <p:cNvSpPr txBox="1"/>
          <p:nvPr/>
        </p:nvSpPr>
        <p:spPr>
          <a:xfrm>
            <a:off x="10312111" y="528161"/>
            <a:ext cx="1800225" cy="4247317"/>
          </a:xfrm>
          <a:prstGeom prst="rect">
            <a:avLst/>
          </a:prstGeom>
          <a:noFill/>
        </p:spPr>
        <p:txBody>
          <a:bodyPr wrap="square">
            <a:spAutoFit/>
          </a:bodyPr>
          <a:lstStyle/>
          <a:p>
            <a:endParaRPr lang="fr-FR" dirty="0"/>
          </a:p>
          <a:p>
            <a:r>
              <a:rPr lang="fr-FR" dirty="0"/>
              <a:t>La ville de San Francisco, en Californie, s'est réveillée le 9 septembre 2020 sous un ciel orange, causé par la brume des feux de forêts qui font rage plus au nord.  BURAK ARIK / ANADOLU AGENCY / AFP</a:t>
            </a:r>
          </a:p>
        </p:txBody>
      </p:sp>
    </p:spTree>
    <p:extLst>
      <p:ext uri="{BB962C8B-B14F-4D97-AF65-F5344CB8AC3E}">
        <p14:creationId xmlns:p14="http://schemas.microsoft.com/office/powerpoint/2010/main" val="29147569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374</Words>
  <Application>Microsoft Office PowerPoint</Application>
  <PresentationFormat>Grand écran</PresentationFormat>
  <Paragraphs>27</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Andika</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elissa.andre elissa.andre</dc:creator>
  <cp:lastModifiedBy>elissa.andre elissa.andre</cp:lastModifiedBy>
  <cp:revision>16</cp:revision>
  <dcterms:created xsi:type="dcterms:W3CDTF">2020-09-20T17:48:17Z</dcterms:created>
  <dcterms:modified xsi:type="dcterms:W3CDTF">2020-09-27T17:27:44Z</dcterms:modified>
</cp:coreProperties>
</file>