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67" r:id="rId5"/>
    <p:sldId id="268" r:id="rId6"/>
    <p:sldId id="269" r:id="rId7"/>
    <p:sldId id="266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A8D15E-DD14-4BD4-9743-F9A609D507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DF580A4-F9C3-448C-BC58-FF29297706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D18368D-08CF-4B91-A074-AEBA961FF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32C4B-045B-46C6-B7C8-35BC0ABBC22B}" type="datetimeFigureOut">
              <a:rPr lang="fr-FR" smtClean="0"/>
              <a:t>27/09/2020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15647A7-2A17-4AEE-9FBD-0AF9B685F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CD8AF40-E9D5-4AEE-86C4-26FE34E6E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8B7B8-5BF6-42C0-863B-7FE4CF0C03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5180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72EBC4-46B9-48B3-BA65-F66F5716D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DEEA845-946B-4556-951A-79AAA316EC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F8D954F-6D9F-4E5A-83D8-9D002786B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32C4B-045B-46C6-B7C8-35BC0ABBC22B}" type="datetimeFigureOut">
              <a:rPr lang="fr-FR" smtClean="0"/>
              <a:t>27/09/2020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9828AD4-9041-4AB6-9448-3A39897E3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886C5B2-9A69-41A3-BAFE-98D21AD5C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8B7B8-5BF6-42C0-863B-7FE4CF0C03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0038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B6C96B8-2F2A-40AB-941D-7D1FB34E81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9795D17-A82C-4161-A069-1F5A1BE2E9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5F7D842-79D9-4A86-A6C1-F55258F32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32C4B-045B-46C6-B7C8-35BC0ABBC22B}" type="datetimeFigureOut">
              <a:rPr lang="fr-FR" smtClean="0"/>
              <a:t>27/09/2020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43114B6-F129-45F8-A5A6-7B501649E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9E42657-7FA2-4DE3-AFEC-772F5700B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8B7B8-5BF6-42C0-863B-7FE4CF0C03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3477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FC7C4C-4823-45F8-955C-8D4ECF88A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22865C5-46D4-4F78-8147-2A8DF39878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3CF94E3-1BE8-443C-A8C2-A79AD8840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32C4B-045B-46C6-B7C8-35BC0ABBC22B}" type="datetimeFigureOut">
              <a:rPr lang="fr-FR" smtClean="0"/>
              <a:t>27/09/2020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1B875DD-1E3A-4543-ADEE-4B6A3142F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7DF19CF-1585-434D-8A69-F83F41BF2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8B7B8-5BF6-42C0-863B-7FE4CF0C03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5529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9C19C8-9D09-4713-B904-598DF92DA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4762B6E-5561-4773-A6B9-76FD6F47A0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8B9C5D8-FA17-463F-9094-B18733EF5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32C4B-045B-46C6-B7C8-35BC0ABBC22B}" type="datetimeFigureOut">
              <a:rPr lang="fr-FR" smtClean="0"/>
              <a:t>27/09/2020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450F355-17FE-463D-95E2-0FFF3E83D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F9ECE79-4D2A-4587-94B7-64B253163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8B7B8-5BF6-42C0-863B-7FE4CF0C03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6337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3A4293-DE5E-4810-AACD-5F31BF41C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BE371B2-195F-4B7C-8D35-F379A77458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9D12D6A-1A85-48E0-9D38-7AF8C1F83D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572907D-2B37-4AFA-86D4-5070C44AA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32C4B-045B-46C6-B7C8-35BC0ABBC22B}" type="datetimeFigureOut">
              <a:rPr lang="fr-FR" smtClean="0"/>
              <a:t>27/09/2020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9DCE2EA-16E8-478D-9E6E-BB02E8321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C6ED809-EE24-4FFE-A174-19B7FB688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8B7B8-5BF6-42C0-863B-7FE4CF0C03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0911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1283D4-2648-4A81-815D-798E7DC0F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7124860-4E50-496C-802F-F42D806300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2DDB00F-115C-4649-B9E8-1B4C0A8518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B1E35B4-C202-4275-8FA9-2C856B8EB1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B0111C2-2C60-43B3-BCB1-739BD4CCE1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26584C4-74EB-464B-BDDB-1DAE2143F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32C4B-045B-46C6-B7C8-35BC0ABBC22B}" type="datetimeFigureOut">
              <a:rPr lang="fr-FR" smtClean="0"/>
              <a:t>27/09/2020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B3E732C-D728-44DE-A60E-4B5BBB91E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9F975E4-1A28-4566-AE2F-BA0569F51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8B7B8-5BF6-42C0-863B-7FE4CF0C03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787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1E8388-3D7D-4C95-A970-AC37718BC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A1DA71A-1B33-4363-8FAA-18A41D75B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32C4B-045B-46C6-B7C8-35BC0ABBC22B}" type="datetimeFigureOut">
              <a:rPr lang="fr-FR" smtClean="0"/>
              <a:t>27/09/2020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0A4BFD3-1C7E-4F11-B524-9C9D49799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FF9AD6B-A7E8-4FAA-BD9F-1D00FE310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8B7B8-5BF6-42C0-863B-7FE4CF0C03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4548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C1F22E0-FE14-4E17-85FC-024EB90FC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32C4B-045B-46C6-B7C8-35BC0ABBC22B}" type="datetimeFigureOut">
              <a:rPr lang="fr-FR" smtClean="0"/>
              <a:t>27/09/2020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9FC45F7-A1C0-47D0-893E-39C51E92F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CAF4376-3D48-427D-8754-E6C955BE1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8B7B8-5BF6-42C0-863B-7FE4CF0C03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2404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573316-FA36-40AB-98AE-2E31CC490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3AF1624-2ABB-4336-950B-14631095A3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F6D6C3E-0F9E-4150-A55C-A61364C057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7F50DC-8433-419D-8376-1BFA68861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32C4B-045B-46C6-B7C8-35BC0ABBC22B}" type="datetimeFigureOut">
              <a:rPr lang="fr-FR" smtClean="0"/>
              <a:t>27/09/2020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2146A94-73DC-4DD6-9F35-11F525244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4CAB925-8F3D-445F-8F69-C9645CB0F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8B7B8-5BF6-42C0-863B-7FE4CF0C03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2434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FD97E0-74AB-48FE-AED1-1755C2575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A67C262E-13CB-4E79-B2C1-D75A9DA9CC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13ADB96-F605-443B-86CE-63EC19BCBA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9B9B80F-E3CB-4B46-BD78-8DDF73814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32C4B-045B-46C6-B7C8-35BC0ABBC22B}" type="datetimeFigureOut">
              <a:rPr lang="fr-FR" smtClean="0"/>
              <a:t>27/09/2020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DA4D0E4-8DDD-4861-A0CA-A44DE0639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10BB74E-E182-4D1D-97F5-64CC3990B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8B7B8-5BF6-42C0-863B-7FE4CF0C03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7966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7898FCE-A0E6-4D31-9D1E-75DF18722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B97D007-07D4-4BE5-88EA-7E52FAC14F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55BD452-A1F0-4C6C-BD94-C430BAA7A0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E32C4B-045B-46C6-B7C8-35BC0ABBC22B}" type="datetimeFigureOut">
              <a:rPr lang="fr-FR" smtClean="0"/>
              <a:t>27/09/2020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4F3FAF1-23D3-4144-9376-88C265D29C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8C7EEB9-B458-40F1-A5C0-ED06DE6C5C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68B7B8-5BF6-42C0-863B-7FE4CF0C03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2672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7E839E20-5A3D-4BB2-87EC-E23030F94243}"/>
              </a:ext>
            </a:extLst>
          </p:cNvPr>
          <p:cNvSpPr txBox="1"/>
          <p:nvPr/>
        </p:nvSpPr>
        <p:spPr>
          <a:xfrm>
            <a:off x="2295525" y="904875"/>
            <a:ext cx="72675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Thème I</a:t>
            </a:r>
            <a:r>
              <a:rPr lang="fr-FR" sz="320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: Sociétés </a:t>
            </a:r>
            <a:r>
              <a:rPr lang="fr-FR" sz="32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et environnements : des équilibres fragiles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299437A-7BDF-4FCC-9017-CA47BD3747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650" y="1982093"/>
            <a:ext cx="912495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787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07BEFC23-ABE1-4BC1-971F-82EA84ED3D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5303" y="468532"/>
            <a:ext cx="7721394" cy="5589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181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FD1AE8E1-8398-4F24-B075-6D5ABBCD73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9258" y="114420"/>
            <a:ext cx="7294342" cy="6456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955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260DC06F-40FF-46F3-BAC9-74CEDC711F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5739" y="1299285"/>
            <a:ext cx="6969917" cy="3267149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766D7F6B-274A-406A-80A8-A4A33C5CC667}"/>
              </a:ext>
            </a:extLst>
          </p:cNvPr>
          <p:cNvSpPr txBox="1"/>
          <p:nvPr/>
        </p:nvSpPr>
        <p:spPr>
          <a:xfrm>
            <a:off x="2895600" y="4761474"/>
            <a:ext cx="81629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Mot central du programme = Transition </a:t>
            </a:r>
          </a:p>
          <a:p>
            <a:endParaRPr lang="fr-FR" sz="2800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0C461E7-9A3E-4211-8C2B-DE996A387E11}"/>
              </a:ext>
            </a:extLst>
          </p:cNvPr>
          <p:cNvSpPr txBox="1"/>
          <p:nvPr/>
        </p:nvSpPr>
        <p:spPr>
          <a:xfrm>
            <a:off x="3435986" y="3948440"/>
            <a:ext cx="6010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accent1">
                    <a:lumMod val="50000"/>
                  </a:schemeClr>
                </a:solidFill>
              </a:rPr>
              <a:t>=  Changement global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2C48FE-1465-464F-9ADA-B140CB1F5DFA}"/>
              </a:ext>
            </a:extLst>
          </p:cNvPr>
          <p:cNvSpPr/>
          <p:nvPr/>
        </p:nvSpPr>
        <p:spPr>
          <a:xfrm>
            <a:off x="2895600" y="1409700"/>
            <a:ext cx="1895475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5472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33CC0DFB-544B-4F4A-BCCD-764040DDA8D2}"/>
              </a:ext>
            </a:extLst>
          </p:cNvPr>
          <p:cNvSpPr txBox="1"/>
          <p:nvPr/>
        </p:nvSpPr>
        <p:spPr>
          <a:xfrm>
            <a:off x="1095375" y="1066800"/>
            <a:ext cx="1000125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Introduction:</a:t>
            </a:r>
          </a:p>
          <a:p>
            <a:endParaRPr lang="fr-FR" sz="2800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  <a:p>
            <a:r>
              <a:rPr lang="fr-FR" sz="28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Face aux différents changements qui interviennent aujourd’hui dans le monde, les sociétés aménagent leurs environnements de façon inégale</a:t>
            </a:r>
          </a:p>
          <a:p>
            <a:endParaRPr lang="fr-FR" sz="2800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  <a:p>
            <a:r>
              <a:rPr lang="fr-FR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Problématique: </a:t>
            </a:r>
          </a:p>
          <a:p>
            <a:r>
              <a:rPr lang="fr-FR" sz="28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Quels sont les interactions entre les sociétés et leurs environnements dans le contexte du changement global?</a:t>
            </a:r>
          </a:p>
        </p:txBody>
      </p:sp>
    </p:spTree>
    <p:extLst>
      <p:ext uri="{BB962C8B-B14F-4D97-AF65-F5344CB8AC3E}">
        <p14:creationId xmlns:p14="http://schemas.microsoft.com/office/powerpoint/2010/main" val="3817201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E4AEDB4-FE91-4585-B36E-584EEBE527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5891" y="806334"/>
            <a:ext cx="8020217" cy="558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103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193E034E-38E6-4035-86D9-DAE38987BEBD}"/>
              </a:ext>
            </a:extLst>
          </p:cNvPr>
          <p:cNvSpPr txBox="1"/>
          <p:nvPr/>
        </p:nvSpPr>
        <p:spPr>
          <a:xfrm>
            <a:off x="1362074" y="727703"/>
            <a:ext cx="852487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u="sng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I Les sociétés face aux risques</a:t>
            </a:r>
          </a:p>
          <a:p>
            <a:endParaRPr lang="fr-FR" sz="2800" b="1" u="sng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  <a:p>
            <a:pPr marL="457200" indent="-457200">
              <a:buAutoNum type="alphaUcParenR"/>
            </a:pPr>
            <a:r>
              <a:rPr lang="fr-FR" sz="2400" u="sng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quels types de risques pèsent sur les sociétés?</a:t>
            </a:r>
          </a:p>
          <a:p>
            <a:r>
              <a:rPr lang="fr-FR" sz="24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	1) Qu’est-ce qu’un risque?</a:t>
            </a:r>
          </a:p>
        </p:txBody>
      </p:sp>
    </p:spTree>
    <p:extLst>
      <p:ext uri="{BB962C8B-B14F-4D97-AF65-F5344CB8AC3E}">
        <p14:creationId xmlns:p14="http://schemas.microsoft.com/office/powerpoint/2010/main" val="65220795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81</Words>
  <Application>Microsoft Office PowerPoint</Application>
  <PresentationFormat>Grand écran</PresentationFormat>
  <Paragraphs>13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2" baseType="lpstr">
      <vt:lpstr>Andika</vt:lpstr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elissa.andre elissa.andre</dc:creator>
  <cp:lastModifiedBy>elissa.andre elissa.andre</cp:lastModifiedBy>
  <cp:revision>10</cp:revision>
  <dcterms:created xsi:type="dcterms:W3CDTF">2020-09-13T16:53:08Z</dcterms:created>
  <dcterms:modified xsi:type="dcterms:W3CDTF">2020-09-27T12:21:14Z</dcterms:modified>
</cp:coreProperties>
</file>