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39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775890-FF9B-4A4B-81CF-044855457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5D69D4C-0A25-4D27-8745-DA5E859CF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FC159F-A7B1-422A-AE24-5EAEA5D0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ADDDE3-8357-4D35-90DD-3A30B64B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0A498A-4055-4556-AE39-DE51A37F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71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69CDE3-4323-4DF8-A3E4-7ABEFF89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0F8E77E-687E-4F2A-8D95-0180BA589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48EB899-9A61-4564-924A-31CD3662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57C79CD-ABBB-4FF6-81B1-A62DC8F3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BDC5494-A70D-4DD4-8DF0-A91B8B12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88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B0735A8-A453-44DB-87C9-46E64BE6A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C0322D3-482F-4534-8279-65B30652C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0BC909-9F6E-410A-9DFD-1F921B31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67BA8F-55C2-44DB-8647-129DCC73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142B83F-B23D-40F9-BAAB-741007D1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33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EEA6F5-929C-4997-A7F8-6EB1FF64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71D8FE3-ECFD-414D-82F6-CA45BF8A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6D36F7F-44BA-432A-8ACA-4FEB200F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B06FF5-6FAA-4C71-83D0-70BC2903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1581663-620F-47BF-AD5D-8FDB032B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49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6EA926-BA04-4C0D-A721-90F82C7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E039D92-8FF6-45F5-B5F9-5F23993B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E6351C-EAC0-48C5-A412-D10A3E4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5DBDD6-4C93-4E1D-AB41-5D9BCF15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76508C8-3813-40D0-84BF-40CE5C95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3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1ECD46-37B7-4FA3-954E-D50E591F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656F9E-24A0-49AD-8C09-9418A537F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CC2B0C2-F5DE-4E54-9ADD-7393270FD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8D96509-FE2C-4A04-A741-13017420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8C402B-A6C5-41B1-9021-1B9EAA35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0FED832-0299-4B69-B7F6-4137DC77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402A28-DEEF-4AB4-8E2C-35DFF9C6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6C62B61-1CEB-4ED8-8A11-45084767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E6C0880-A011-4A5B-BB8A-F6CAFF98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CDEFC55-9A68-4D9B-8D8F-55DC0CF23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C1172BF-C22E-40CA-A911-EE50355A4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F47136E-C106-4314-B6BE-C6F96616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4690AF8-DF0F-460B-A42B-90C742D2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3C2C673-9D02-4064-AF6A-9FED1D33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37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9DC873-2BF9-46D4-BEE4-156582EF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272F8FE-85F8-49B5-854C-5BB28F84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F881167-E626-4365-85DF-1DB68407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6E91412-C97B-42F9-9A57-5446A17A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15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F578939-5FC3-4344-96EA-711AC48C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839EA1C-9866-4F2B-ADAA-3D7961C4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DFB342B-546D-4B3C-AF44-B32E5509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27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80CDAC-F51A-4863-A97D-8C8EF9EA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CFF6F7-9984-407A-8686-607083DB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153B589-BF1B-4DA5-90E3-05FA8DCEA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DD39916-B3E8-41EE-AF31-52D9C8D7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EE92B31-C3C4-4294-8D32-E9289DD5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3BB66A6-4FC1-4EF3-B239-5AAA10BC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7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BF37DE-F0F7-4FBF-A4AA-E26FB350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7449F13-9934-46EB-A688-2048CFF06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831E09-F0E8-4ECC-9958-6B630D4A2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367107D-8B6B-4B77-BBD6-44093273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B26E06E-97DD-4492-AF1A-364D8E29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FC1C05B-26B3-4E04-87AE-CB1F3B94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2C912BB-9E82-43DC-A756-56C09648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6008AEF-9D89-4C6A-9D9F-ACAB12BE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A19726-FDFF-4DD4-B881-E18AF96AA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A67C-40E9-48B3-837D-5799400FE6A2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17641F-224F-4291-9145-E28956191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F58F19-0E6C-4ED4-AAD7-1F8E8AB49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4B5A-69B6-4E16-B5C7-839B580B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778" y="976867"/>
            <a:ext cx="6198781" cy="46490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54503" y="839972"/>
            <a:ext cx="620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Thème IV Première Guerre Mondiale</a:t>
            </a:r>
            <a:endParaRPr lang="fr-FR" sz="28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41850" y="2530549"/>
            <a:ext cx="6220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Sortir de la Guerre</a:t>
            </a:r>
            <a:endParaRPr lang="fr-FR" sz="60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2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AD9E66C-0826-4CF1-BEB5-BD97B4A64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66" y="505918"/>
            <a:ext cx="7801934" cy="5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7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C390AA5-BB8F-4A32-9818-7B5707E76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66" y="533400"/>
            <a:ext cx="772858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D541909-BAA9-4BD7-A7A4-568B5C1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66" y="439303"/>
            <a:ext cx="7979734" cy="59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22C26BA-224C-4B45-8013-1CAD1820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37" y="501650"/>
            <a:ext cx="7813325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88DB8AA-9C96-4D4D-8098-B7821BEB5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0637"/>
            <a:ext cx="7620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9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D6E158-8257-4004-8DB2-F5A10930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83" y="1492174"/>
            <a:ext cx="8426883" cy="2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D6E158-8257-4004-8DB2-F5A10930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83" y="1492174"/>
            <a:ext cx="8426883" cy="29402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FE6D4F-ED8C-47A9-A3DB-45DF95340132}"/>
              </a:ext>
            </a:extLst>
          </p:cNvPr>
          <p:cNvSpPr/>
          <p:nvPr/>
        </p:nvSpPr>
        <p:spPr>
          <a:xfrm>
            <a:off x="2209800" y="4152900"/>
            <a:ext cx="622300" cy="1651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71E69C-C1DF-4CF2-8E2B-D0356B24C5E3}"/>
              </a:ext>
            </a:extLst>
          </p:cNvPr>
          <p:cNvSpPr/>
          <p:nvPr/>
        </p:nvSpPr>
        <p:spPr>
          <a:xfrm>
            <a:off x="6210300" y="4152900"/>
            <a:ext cx="622300" cy="165100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42C468-B52D-4F0C-A303-42EE4966115E}"/>
              </a:ext>
            </a:extLst>
          </p:cNvPr>
          <p:cNvSpPr/>
          <p:nvPr/>
        </p:nvSpPr>
        <p:spPr>
          <a:xfrm>
            <a:off x="2209800" y="2222500"/>
            <a:ext cx="939800" cy="1016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8F5F8D-149A-4044-8EB7-F38798112B98}"/>
              </a:ext>
            </a:extLst>
          </p:cNvPr>
          <p:cNvSpPr/>
          <p:nvPr/>
        </p:nvSpPr>
        <p:spPr>
          <a:xfrm>
            <a:off x="7251700" y="2222500"/>
            <a:ext cx="1270000" cy="1016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116024-6A77-4339-B56E-69148862AE6E}"/>
              </a:ext>
            </a:extLst>
          </p:cNvPr>
          <p:cNvSpPr/>
          <p:nvPr/>
        </p:nvSpPr>
        <p:spPr>
          <a:xfrm>
            <a:off x="3149600" y="2222500"/>
            <a:ext cx="4102100" cy="1016000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77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AEC6302-68C3-4AC4-BEE5-C66369D0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02348"/>
            <a:ext cx="8476634" cy="58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3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1AC8BC0-9FF1-403C-AFF1-09D5B0E8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6" y="863530"/>
            <a:ext cx="6124574" cy="50067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6EBDBB-68D4-4D46-8DA1-7134F7F6BA40}"/>
              </a:ext>
            </a:extLst>
          </p:cNvPr>
          <p:cNvSpPr/>
          <p:nvPr/>
        </p:nvSpPr>
        <p:spPr>
          <a:xfrm>
            <a:off x="7448551" y="2581274"/>
            <a:ext cx="1438276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21AA7B-3B6A-45C7-8DB9-6629E5875376}"/>
              </a:ext>
            </a:extLst>
          </p:cNvPr>
          <p:cNvSpPr/>
          <p:nvPr/>
        </p:nvSpPr>
        <p:spPr>
          <a:xfrm>
            <a:off x="6538913" y="4584435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92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35F290D-5507-48BF-B226-73972710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15" y="1516677"/>
            <a:ext cx="7546263" cy="3375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ADE0BA-7CCD-4529-9CCD-BC3604C66EE8}"/>
              </a:ext>
            </a:extLst>
          </p:cNvPr>
          <p:cNvSpPr/>
          <p:nvPr/>
        </p:nvSpPr>
        <p:spPr>
          <a:xfrm>
            <a:off x="3367088" y="1145910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FB488D-9462-4BA2-BDEF-1B535FAC7420}"/>
              </a:ext>
            </a:extLst>
          </p:cNvPr>
          <p:cNvSpPr/>
          <p:nvPr/>
        </p:nvSpPr>
        <p:spPr>
          <a:xfrm>
            <a:off x="2033588" y="2277335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BCB3C2-0BA6-410F-9B3F-1E9672E604EC}"/>
              </a:ext>
            </a:extLst>
          </p:cNvPr>
          <p:cNvSpPr/>
          <p:nvPr/>
        </p:nvSpPr>
        <p:spPr>
          <a:xfrm rot="5400000">
            <a:off x="1839913" y="2159614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0E42D0-2623-48A0-BC6B-4A034278A715}"/>
              </a:ext>
            </a:extLst>
          </p:cNvPr>
          <p:cNvSpPr/>
          <p:nvPr/>
        </p:nvSpPr>
        <p:spPr>
          <a:xfrm>
            <a:off x="3554414" y="4404266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30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EA54431-6DCF-42ED-B93A-AEFF7773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52" y="1209550"/>
            <a:ext cx="6489798" cy="4146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6D1E8E-785A-4262-9E72-9A40F0C08206}"/>
              </a:ext>
            </a:extLst>
          </p:cNvPr>
          <p:cNvSpPr/>
          <p:nvPr/>
        </p:nvSpPr>
        <p:spPr>
          <a:xfrm>
            <a:off x="1868389" y="566612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2BFFEC1-137B-433A-B0A8-77402115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5" y="31629"/>
            <a:ext cx="2977575" cy="1285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53566C-DE10-4616-8859-A90255BC287A}"/>
              </a:ext>
            </a:extLst>
          </p:cNvPr>
          <p:cNvSpPr/>
          <p:nvPr/>
        </p:nvSpPr>
        <p:spPr>
          <a:xfrm>
            <a:off x="6627813" y="1317504"/>
            <a:ext cx="2143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97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4D6461D-19F1-46AC-8092-6CBA906D5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33" y="429786"/>
            <a:ext cx="8005134" cy="59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14E1F92-0BDE-4218-9385-EF0932D2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66" y="439303"/>
            <a:ext cx="7979734" cy="59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90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</Words>
  <Application>Microsoft Office PowerPoint</Application>
  <PresentationFormat>Personnalisé</PresentationFormat>
  <Paragraphs>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HP</cp:lastModifiedBy>
  <cp:revision>6</cp:revision>
  <dcterms:created xsi:type="dcterms:W3CDTF">2020-06-25T03:25:51Z</dcterms:created>
  <dcterms:modified xsi:type="dcterms:W3CDTF">2020-06-25T06:05:02Z</dcterms:modified>
</cp:coreProperties>
</file>