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B811A-A8BB-41E3-87BD-E2E70C761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57CAF-A5EB-4626-821A-D665A3C01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05CCC0-3635-4168-A211-C597DAB8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23C37-F92E-44A0-B110-1D1E50F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A55C2-E992-4283-B28D-12DE6AD6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4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43980-26E0-4FEE-94E7-3C68C0A5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E7C6E0-B7C4-4366-98CA-4831B29A1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BD7E9F-043A-40AD-8A22-2895DA45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73B268-F2BF-4C51-A663-A165A8AE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C4D352-B084-4F41-AAD4-A8FDFC06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7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2C9BFB-E07F-4E53-96CC-39708E037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D447B7-20BE-4B0E-8D08-BE5DFFE71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8D7398-A5BF-4644-A045-FBF2EF9D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AAECA-787C-48BE-8573-5EBA8476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B0607-A3D5-4C6B-AA89-EAC44773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5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BAC9A-560E-4B86-BCDB-24E0C650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70CD5E-990C-4615-B136-D6EE0407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3799E6-33DC-4EFB-8526-8E4F5E34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E3FD01-585F-4862-8DD6-0FE96A92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02C2A9-051B-44D3-B122-59A5B481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6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F42C8-97AA-49B0-96E5-85F37D5B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1A18E9-692B-4D7F-9158-4B4237FF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048FD1-9ED3-4C33-8BB6-7B295082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95875-D339-44D7-A174-A329515D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B1BD4-704D-45A9-85BC-AEEDC6FB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70CCF-569C-4AF4-B4B8-1EFFAB16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1834EF-4F28-4289-B704-A57895D42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AD3DE4-4510-48AE-BAE0-2C5C2E803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C04499-7C7A-40E1-8453-E0249AE2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7F4864-5913-4056-9053-399B4F28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B8AC4E-FEA7-4161-A240-98DC277F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1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9D180-D9F7-4F1A-96AF-A70E674F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C9B74A-8272-43FC-9860-D4EF088A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90611E-90C6-41A4-903E-1C6D5E11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8A9E1C-2EB2-4EAF-BA18-904C63C8B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6465E7-49F5-43AC-9ED6-D8E5DC6D9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6C4689-DAC4-4593-AA3F-3FF4889F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5A98C9-7C5A-4D0E-BAAA-AB923C39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7201A0-1E05-427A-98A3-BE7EBF2B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8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37763-1B42-4D95-986B-825722FB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5D6E87-C84C-40C6-808D-1FC2416C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E5DA1A-7890-4DB2-8C98-7E1DD802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1BEE56-21EC-403A-9989-A6CFD828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6C74C4-93A5-4D13-A589-A187EB5D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C0959F-CD72-4751-AE9C-895D9446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2F936C-B50F-49F8-B3EC-6C473ECC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49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7117B-1849-4F12-B279-19CA9669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86232-FA43-4139-88B4-CF727939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E46E7E-D1A1-4B19-921E-3F3A8EBA5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DB343D-2FC4-441E-8F21-3E3F7147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437354-691E-4D6A-AD2E-AB43AB73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96292-5764-4211-95BC-BECA9225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97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FBBB3-4BCC-4DFA-83CD-77F68075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72FB97-B4C6-4F2D-9595-12B61E5A2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913333-E1E4-48DA-BF63-7969E4B7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C5E242-4EBE-43CB-A2D1-10191108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94934-7D82-44E3-A186-E4894A72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72DC8E-B0F6-4514-AACD-F58BDDD6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5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277EA3-B78E-4CFF-BC4C-CC7093E7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0FC632-E649-4FF8-B917-F2740531A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4ACFE6-4677-4F67-B417-608D1BEA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A2D8-1C75-4FAE-AE06-6C338E0F1DD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AB70F6-5222-4C9C-A01A-492EC0860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12607-3F4D-4B83-AC81-31C0D585D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FBC9-6E14-4DAD-BDEF-9D7D6C217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4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5BBF65-1DB6-4E0B-931D-28F83398D8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762" y="53223"/>
            <a:ext cx="10925175" cy="68047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BE8BE8-8712-40DB-9CCF-F210DF3C99D3}"/>
              </a:ext>
            </a:extLst>
          </p:cNvPr>
          <p:cNvSpPr txBox="1"/>
          <p:nvPr/>
        </p:nvSpPr>
        <p:spPr>
          <a:xfrm>
            <a:off x="1781174" y="3028950"/>
            <a:ext cx="8896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 modèle britannique et son influence</a:t>
            </a:r>
          </a:p>
          <a:p>
            <a:pPr algn="ctr"/>
            <a:r>
              <a:rPr lang="fr-FR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50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1F8914E-5D8B-46F3-AB78-E124D178C8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848043"/>
            <a:ext cx="7858125" cy="20285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E9A4706-2E7C-40B4-9A8F-8D5147611C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848042"/>
            <a:ext cx="1828800" cy="2414270"/>
          </a:xfrm>
          <a:prstGeom prst="rect">
            <a:avLst/>
          </a:prstGeom>
          <a:noFill/>
        </p:spPr>
      </p:pic>
      <p:sp>
        <p:nvSpPr>
          <p:cNvPr id="4" name="Zone de texte 2">
            <a:extLst>
              <a:ext uri="{FF2B5EF4-FFF2-40B4-BE49-F238E27FC236}">
                <a16:creationId xmlns:a16="http://schemas.microsoft.com/office/drawing/2014/main" id="{F82FCA35-92D7-4C02-81C1-C6618D4C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399" y="3714749"/>
            <a:ext cx="5699125" cy="19240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400" dirty="0"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te servant de la chronologie de la monarchie anglaise au XVIIème, quels sont les événements auxquels a assisté John Locke ?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400" dirty="0"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Quelle est la position de John Locke concernant la formation des lois ?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1400" dirty="0"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Selon tes connaissances, quel texte garantit que le peuple anglais approuve ou non les lois ?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1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F638A11-0EE7-403C-AD6C-E59E3CCB9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8839" y="1003299"/>
            <a:ext cx="7919085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7604E6-B622-4C9C-B9F5-57D344E9F7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01264" y="1038860"/>
            <a:ext cx="7766685" cy="42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C661FF-B7AD-45AF-BF62-EB0D00E5C1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9714" y="824864"/>
            <a:ext cx="7804785" cy="40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7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C4BBA3-B8D0-45D8-95D1-6C269FA76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9239" y="701039"/>
            <a:ext cx="8204835" cy="51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70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</Words>
  <Application>Microsoft Office PowerPoint</Application>
  <PresentationFormat>Grand écran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Andika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elissa.andre elissa.andre</cp:lastModifiedBy>
  <cp:revision>1</cp:revision>
  <dcterms:created xsi:type="dcterms:W3CDTF">2020-06-21T20:25:44Z</dcterms:created>
  <dcterms:modified xsi:type="dcterms:W3CDTF">2020-06-21T20:30:47Z</dcterms:modified>
</cp:coreProperties>
</file>