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14F8C-F742-4167-8B52-75149E129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9BEF22-DD99-4215-A488-C2AF929D9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3C6E4-59C2-458C-9A84-AC5F8528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A88E5-0DA7-4925-A98B-B973A35F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6B47B-F579-48C6-8979-59DFD89A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3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A9AF4-40B0-488A-BD52-D6314829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972AA4-1917-4628-AD4C-87D8516F7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DD8CA6-DF74-4D14-8183-15DB595B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12B9B5-8E3D-4F49-AC00-739C7736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835DF2-F8F2-4B18-902F-686DA81A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93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1BDD30-5C4F-4CFD-B10E-7F961A197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8AAD70-4143-495A-AF6E-BC6D20CDF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51E6E-EC91-49C3-8013-C5FA984D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69053-B00A-482B-9ACD-1C5FE1B6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141FE-7460-4DC0-A6C4-EDE1DEF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5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9E7D7-AF9E-4CAC-8581-8E588BD4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8690D7-9E65-4BDC-A38F-31DA957A6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ED7450-8246-4C5D-99F2-FFB273EE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29DC-2982-49E8-8471-774B6271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CF492-30D7-4CF9-84AA-D758D1A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0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6AA65-5E34-4522-A0B3-30D49C45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45E50-D5E9-4307-953D-A6A33307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19619-AEF3-485E-9C82-AFAB4499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75D44B-ED85-4CD0-9DEE-FEB51FDA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B008C-2BCD-44D6-9538-C8817B87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6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EC51D-6561-424A-AEC0-E77013E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BE7139-D1FE-4F47-85ED-555AF6DD4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87193D-2160-4304-8548-621132DD2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8A06A1-5800-49DB-A27F-1526D742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DD0DD9-17E7-4FD3-BD61-9CFF4878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04943B-A617-4FB8-AA16-CF3F94D6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95667-4326-4773-9692-A7C51756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9C9010-6FC3-4B8A-91CB-30C7CAB6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708763-BC7E-45D6-9C49-17829FE8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17354B-7DB0-4F04-88C9-67F76085A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E92170-3A14-4DDE-A53F-82FD3DCC9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2D69C5-3F3B-48BE-980C-C05CED07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7DAFE8-1FDA-4485-A83B-2C0F51A9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310B79-0C07-473B-B1D6-A32A2971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9EB7F-4057-4401-831A-72D3448F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CECBCB-748A-40A1-887E-EB312051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C6B7B1-569B-4C61-9945-4F22E2F4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20EF75-F9B7-4594-ABD1-3AA7088D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1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5E0E65-3034-4DD2-8CAA-E4BD23B3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5B7D95-3512-44F3-BF8A-6381AB7D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986F94-6A26-486B-B61E-89EF6335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4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40C4A-2F1B-4841-B17A-867BDFDB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DBB4C-B548-4345-A03D-88298FBF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31D519-CBB5-430A-A76C-04344945C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62F042-E0D9-4C84-8158-1A6E2113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D51C69-0EA5-42F2-B755-E1E95D8A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412D14-0B37-4359-86E8-4A48AEC6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46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10C6A-F5EA-4E4F-A6E4-32763B0F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B5A928-E95D-4C81-9495-DC02545C2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A4AE9B-D6B2-4E17-9C3F-4C5117F4E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AD98C5-D7BF-46E4-8E89-C30A2F56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D583B-BF12-4E91-B68C-58C185DF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75AAE-98A5-4D03-AEA2-6531C165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18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BD5EF5-0453-41B3-92EA-1C2EA433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ADA79B-AA4E-457D-B240-9C129C6BB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9FD865-AEA9-45F1-B06A-019818F35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73C9-99A3-4E40-97D5-811766EFE4E2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56494A-49E2-4BFA-83C2-8F8691920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3E184-4096-4437-92A8-370AE09F1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D14E-D4D8-48FC-88DB-55949D76B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5BBF65-1DB6-4E0B-931D-28F83398D8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62" y="53223"/>
            <a:ext cx="10925175" cy="68047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BE8BE8-8712-40DB-9CCF-F210DF3C99D3}"/>
              </a:ext>
            </a:extLst>
          </p:cNvPr>
          <p:cNvSpPr txBox="1"/>
          <p:nvPr/>
        </p:nvSpPr>
        <p:spPr>
          <a:xfrm>
            <a:off x="1781174" y="3028950"/>
            <a:ext cx="889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 modèle britannique et son influence</a:t>
            </a:r>
          </a:p>
        </p:txBody>
      </p:sp>
    </p:spTree>
    <p:extLst>
      <p:ext uri="{BB962C8B-B14F-4D97-AF65-F5344CB8AC3E}">
        <p14:creationId xmlns:p14="http://schemas.microsoft.com/office/powerpoint/2010/main" val="341737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62F2BE-BFCB-4D7B-8197-FDC797AF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69" y="937136"/>
            <a:ext cx="5867702" cy="48008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752E9F-C5B5-43DD-828D-2CF9DB20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035" y="1419787"/>
            <a:ext cx="2330570" cy="28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85AA85-105E-4ABC-8DEF-F5A0FB1A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95" y="772670"/>
            <a:ext cx="5454930" cy="48452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1E71F0-22E2-4F62-8706-BCD66C711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75" y="1400070"/>
            <a:ext cx="2330570" cy="4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B51A02-EADF-499D-834D-20A76F6E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2" y="857118"/>
            <a:ext cx="8197739" cy="28208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8E4F69-0B82-43C6-B52E-70A05711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978" y="857118"/>
            <a:ext cx="1835244" cy="23242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6B404D-25D3-4F89-8717-408117C7BA0B}"/>
              </a:ext>
            </a:extLst>
          </p:cNvPr>
          <p:cNvSpPr txBox="1"/>
          <p:nvPr/>
        </p:nvSpPr>
        <p:spPr>
          <a:xfrm>
            <a:off x="1290320" y="3860800"/>
            <a:ext cx="1002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 quoi le modèle politique anglais est-il fondé sur le séparation des pouvoirs ?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</a:rPr>
              <a:t>Voltaire se prononce-t-il contre la monarchie ?</a:t>
            </a:r>
          </a:p>
          <a:p>
            <a:endParaRPr lang="fr-F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</a:rPr>
              <a:t>Que doit-on comprendre de ces Lettres anglaises et des intentions de Voltaire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16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5EECAF-1318-47E1-9162-C9FC20F9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40" y="911113"/>
            <a:ext cx="8671110" cy="52011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03E105-9A2E-4B74-ABA4-F090D2983B00}"/>
              </a:ext>
            </a:extLst>
          </p:cNvPr>
          <p:cNvSpPr/>
          <p:nvPr/>
        </p:nvSpPr>
        <p:spPr>
          <a:xfrm>
            <a:off x="1752600" y="2371725"/>
            <a:ext cx="184785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25AA0-6D52-4FF9-9E11-44DC63D3E00D}"/>
              </a:ext>
            </a:extLst>
          </p:cNvPr>
          <p:cNvSpPr/>
          <p:nvPr/>
        </p:nvSpPr>
        <p:spPr>
          <a:xfrm>
            <a:off x="3057525" y="2876550"/>
            <a:ext cx="695325" cy="419100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C7A2F-6834-43FC-A6B2-DEA841ED9C9E}"/>
              </a:ext>
            </a:extLst>
          </p:cNvPr>
          <p:cNvSpPr/>
          <p:nvPr/>
        </p:nvSpPr>
        <p:spPr>
          <a:xfrm>
            <a:off x="3600450" y="1747520"/>
            <a:ext cx="859790" cy="223520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65453-8ED2-44A8-A8C8-13D635E5DBBB}"/>
              </a:ext>
            </a:extLst>
          </p:cNvPr>
          <p:cNvSpPr/>
          <p:nvPr/>
        </p:nvSpPr>
        <p:spPr>
          <a:xfrm>
            <a:off x="4460240" y="2371725"/>
            <a:ext cx="192024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D3220-1FAE-4790-A275-9FE40717C5EA}"/>
              </a:ext>
            </a:extLst>
          </p:cNvPr>
          <p:cNvSpPr/>
          <p:nvPr/>
        </p:nvSpPr>
        <p:spPr>
          <a:xfrm>
            <a:off x="6380480" y="2371725"/>
            <a:ext cx="27432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7837A-702E-4BE7-9B92-8BE248AA9368}"/>
              </a:ext>
            </a:extLst>
          </p:cNvPr>
          <p:cNvSpPr/>
          <p:nvPr/>
        </p:nvSpPr>
        <p:spPr>
          <a:xfrm flipH="1">
            <a:off x="6609080" y="2876550"/>
            <a:ext cx="116839" cy="24257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F6CBF-9AC3-4137-B558-84E892616382}"/>
              </a:ext>
            </a:extLst>
          </p:cNvPr>
          <p:cNvSpPr/>
          <p:nvPr/>
        </p:nvSpPr>
        <p:spPr>
          <a:xfrm>
            <a:off x="6654801" y="1605280"/>
            <a:ext cx="1076962" cy="36576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97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22FBDA-AB5F-433D-9B57-0DF6BCDC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74" y="2873306"/>
            <a:ext cx="6826601" cy="26925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D6FDCF-4065-4F51-9E57-B0034CE2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1" y="596845"/>
            <a:ext cx="5219968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4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22FBDA-AB5F-433D-9B57-0DF6BCDC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74" y="2873306"/>
            <a:ext cx="6826601" cy="26925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D6FDCF-4065-4F51-9E57-B0034CE2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1" y="596845"/>
            <a:ext cx="5219968" cy="21400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BDC23-23BC-40A6-B42F-9E306046A4C2}"/>
              </a:ext>
            </a:extLst>
          </p:cNvPr>
          <p:cNvSpPr/>
          <p:nvPr/>
        </p:nvSpPr>
        <p:spPr>
          <a:xfrm>
            <a:off x="8743950" y="4010025"/>
            <a:ext cx="247650" cy="542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F9F9E3-5AC0-4948-97AE-764CFB9AE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4010025"/>
            <a:ext cx="262151" cy="554784"/>
          </a:xfrm>
          <a:prstGeom prst="rect">
            <a:avLst/>
          </a:prstGeom>
        </p:spPr>
      </p:pic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292466E7-9EFB-4871-9AC5-765E4979F7A0}"/>
              </a:ext>
            </a:extLst>
          </p:cNvPr>
          <p:cNvSpPr/>
          <p:nvPr/>
        </p:nvSpPr>
        <p:spPr>
          <a:xfrm rot="16200000">
            <a:off x="8736699" y="4554148"/>
            <a:ext cx="509801" cy="5311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505434-F826-4722-86A7-7A2F0E3E28D3}"/>
              </a:ext>
            </a:extLst>
          </p:cNvPr>
          <p:cNvSpPr txBox="1"/>
          <p:nvPr/>
        </p:nvSpPr>
        <p:spPr>
          <a:xfrm>
            <a:off x="8030713" y="5104179"/>
            <a:ext cx="139065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XVIIème et XVIIIème siècles</a:t>
            </a:r>
          </a:p>
        </p:txBody>
      </p:sp>
    </p:spTree>
    <p:extLst>
      <p:ext uri="{BB962C8B-B14F-4D97-AF65-F5344CB8AC3E}">
        <p14:creationId xmlns:p14="http://schemas.microsoft.com/office/powerpoint/2010/main" val="79101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2B9D12-3ABA-43C7-BD0E-3B46B3FBD6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609600"/>
            <a:ext cx="5010150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5E663B-CAEC-4144-B42F-252F8DBC28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2" y="469900"/>
            <a:ext cx="4190998" cy="524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04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E12D19-F4DB-4BF0-B6AB-9BA35E600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9740" y="763587"/>
            <a:ext cx="8004810" cy="47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5EECAF-1318-47E1-9162-C9FC20F9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40" y="911113"/>
            <a:ext cx="8671110" cy="52011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03E105-9A2E-4B74-ABA4-F090D2983B00}"/>
              </a:ext>
            </a:extLst>
          </p:cNvPr>
          <p:cNvSpPr/>
          <p:nvPr/>
        </p:nvSpPr>
        <p:spPr>
          <a:xfrm>
            <a:off x="1752600" y="2371725"/>
            <a:ext cx="184785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25AA0-6D52-4FF9-9E11-44DC63D3E00D}"/>
              </a:ext>
            </a:extLst>
          </p:cNvPr>
          <p:cNvSpPr/>
          <p:nvPr/>
        </p:nvSpPr>
        <p:spPr>
          <a:xfrm>
            <a:off x="3057525" y="2876550"/>
            <a:ext cx="695325" cy="419100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C7A2F-6834-43FC-A6B2-DEA841ED9C9E}"/>
              </a:ext>
            </a:extLst>
          </p:cNvPr>
          <p:cNvSpPr/>
          <p:nvPr/>
        </p:nvSpPr>
        <p:spPr>
          <a:xfrm>
            <a:off x="3600450" y="1747520"/>
            <a:ext cx="859790" cy="223520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0C4912-C622-435E-B858-8DECFB3B0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2120" y="920114"/>
            <a:ext cx="7990840" cy="46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5EECAF-1318-47E1-9162-C9FC20F9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40" y="911113"/>
            <a:ext cx="8671110" cy="52011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03E105-9A2E-4B74-ABA4-F090D2983B00}"/>
              </a:ext>
            </a:extLst>
          </p:cNvPr>
          <p:cNvSpPr/>
          <p:nvPr/>
        </p:nvSpPr>
        <p:spPr>
          <a:xfrm>
            <a:off x="1752600" y="2371725"/>
            <a:ext cx="184785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25AA0-6D52-4FF9-9E11-44DC63D3E00D}"/>
              </a:ext>
            </a:extLst>
          </p:cNvPr>
          <p:cNvSpPr/>
          <p:nvPr/>
        </p:nvSpPr>
        <p:spPr>
          <a:xfrm>
            <a:off x="3057525" y="2876550"/>
            <a:ext cx="695325" cy="419100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C7A2F-6834-43FC-A6B2-DEA841ED9C9E}"/>
              </a:ext>
            </a:extLst>
          </p:cNvPr>
          <p:cNvSpPr/>
          <p:nvPr/>
        </p:nvSpPr>
        <p:spPr>
          <a:xfrm>
            <a:off x="3600450" y="1747520"/>
            <a:ext cx="859790" cy="223520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65453-8ED2-44A8-A8C8-13D635E5DBBB}"/>
              </a:ext>
            </a:extLst>
          </p:cNvPr>
          <p:cNvSpPr/>
          <p:nvPr/>
        </p:nvSpPr>
        <p:spPr>
          <a:xfrm>
            <a:off x="4460240" y="2371725"/>
            <a:ext cx="192024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D3220-1FAE-4790-A275-9FE40717C5EA}"/>
              </a:ext>
            </a:extLst>
          </p:cNvPr>
          <p:cNvSpPr/>
          <p:nvPr/>
        </p:nvSpPr>
        <p:spPr>
          <a:xfrm>
            <a:off x="6380480" y="2371725"/>
            <a:ext cx="274320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7837A-702E-4BE7-9B92-8BE248AA9368}"/>
              </a:ext>
            </a:extLst>
          </p:cNvPr>
          <p:cNvSpPr/>
          <p:nvPr/>
        </p:nvSpPr>
        <p:spPr>
          <a:xfrm flipH="1">
            <a:off x="6609080" y="2876550"/>
            <a:ext cx="116839" cy="24257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F6CBF-9AC3-4137-B558-84E892616382}"/>
              </a:ext>
            </a:extLst>
          </p:cNvPr>
          <p:cNvSpPr/>
          <p:nvPr/>
        </p:nvSpPr>
        <p:spPr>
          <a:xfrm>
            <a:off x="6654801" y="1605280"/>
            <a:ext cx="1076962" cy="36576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8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D6E537-F368-42CF-A131-780895ED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48" y="648847"/>
            <a:ext cx="8539032" cy="56132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EFDB66-7F48-440C-B99A-A7427A1CC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415" y="813396"/>
            <a:ext cx="1447874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4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</Words>
  <Application>Microsoft Office PowerPoint</Application>
  <PresentationFormat>Grand écran</PresentationFormat>
  <Paragraphs>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Andika</vt:lpstr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5</cp:revision>
  <dcterms:created xsi:type="dcterms:W3CDTF">2020-06-14T05:01:55Z</dcterms:created>
  <dcterms:modified xsi:type="dcterms:W3CDTF">2020-06-14T06:13:47Z</dcterms:modified>
</cp:coreProperties>
</file>