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318E9E-7086-4A33-8B8A-F1F2C771E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456B9B-7A7E-4CFD-AB4C-8CF608522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F50878-8153-4489-B36D-4A1B17A1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CE50-6B0D-45FB-8D75-F530D1D4022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FB0793-0CA1-47D9-AC85-021DB43B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F45DC5-720D-4D8F-B23F-A985AE8A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9BB-BA80-471D-85BB-A24ADDEF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18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5ABD4-5B2B-4F0D-B6F8-76F03353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DE3459-BD6B-4091-95EB-EC5F5FDA1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79F12E-36B6-4C89-B49E-A13750BF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CE50-6B0D-45FB-8D75-F530D1D4022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41D168-27CC-44F6-B031-399490BC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8D357A-4417-4BE5-805F-A7979420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9BB-BA80-471D-85BB-A24ADDEF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98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AA7F47-B9B4-4417-B44C-2E8F2A671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FBB57F-BB80-4519-A7E8-EA409903A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DE8E94-CCB5-4AC6-8ACB-E3F48DFF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CE50-6B0D-45FB-8D75-F530D1D4022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2CC9BC-BDC8-4B63-ABE7-14E38C03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AC0E9E-B3BE-4F99-894A-CCC4647A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9BB-BA80-471D-85BB-A24ADDEF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93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2AEEA-983C-4913-9FAF-3CAF690F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84B624-B1A1-4983-A401-E78F7BF17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7A2D8B-2FF0-4FF6-B71A-F50EAE50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CE50-6B0D-45FB-8D75-F530D1D4022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2B5304-44CE-43DC-BDEF-2A3BCDF9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08A5F9-F948-4A9C-A149-D1069246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9BB-BA80-471D-85BB-A24ADDEF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99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37DB2-6D9E-4933-A8CB-2F6616C5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A63941-E6C5-4854-B0D3-346F2572E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66ED9F-9C85-4CF6-A764-7CDB5E12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CE50-6B0D-45FB-8D75-F530D1D4022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3A7FDB-7F9B-442D-95D6-77B0FBE8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99C48D-A337-4436-B86D-72A48921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9BB-BA80-471D-85BB-A24ADDEF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66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870F3F-CB43-4D29-B209-46F083C3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67A462-6227-445B-A5E3-8D3C246A8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40395F-7B20-400E-B9B1-C2E5D4299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ED26A7-286A-461C-A835-7B5415CB2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CE50-6B0D-45FB-8D75-F530D1D4022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9A501F-07FF-42E0-855E-39012272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CAB0EF-DB29-4659-84CE-1135A61F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9BB-BA80-471D-85BB-A24ADDEF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49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23CCC-ADCE-41C1-A6B7-4646186D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38FF15-8780-4651-A8F7-3464A57DF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7849FB-EC54-4298-A547-0349DA496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3316E8-50B9-4E8A-86EF-2B318AE84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E2245A-E4C3-4FCA-A5E0-6A8DEB2CC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8846E5-80BD-4D8E-9BD4-A1C189F3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CE50-6B0D-45FB-8D75-F530D1D4022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2C5E57E-AC15-45C2-B936-2011AAE8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3311458-E10F-419D-B0AA-EE7C16BE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9BB-BA80-471D-85BB-A24ADDEF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8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958770-13A0-4650-94C5-7A4DF712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E8F9F3-607E-484E-864F-7827A2B8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CE50-6B0D-45FB-8D75-F530D1D4022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CBD6A9-897A-42E4-B1B3-071A3343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2D198B-3CBD-4FB9-A07D-518C0BF5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9BB-BA80-471D-85BB-A24ADDEF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9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B57DCF-4DCC-4139-A46C-FBDE37C4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CE50-6B0D-45FB-8D75-F530D1D4022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06FD8B-3A44-4F99-9124-34F6F616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88511F-4517-4A9A-9A9A-C359D675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9BB-BA80-471D-85BB-A24ADDEF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67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71670-4596-49AB-ADC1-C9DD7BBA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C31C74-998C-4CA4-BDD7-CF71BB64F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A0B856-8836-48CC-AE14-367F678CB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40C63B-F2AF-45C6-AF60-9F0243E2F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CE50-6B0D-45FB-8D75-F530D1D4022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1DD06C-4A31-4125-964F-1606736B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1FC462-03A4-4D39-8191-8B2A11E8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9BB-BA80-471D-85BB-A24ADDEF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08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3962BC-8EA8-4AFF-BE9E-4DD93D103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A5A9CC-14F2-4B13-8260-ED302895C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EA0422-DBC7-4AAF-89FE-48C560EE8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4751DF-4CC9-4832-B820-9A4BCBFB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CE50-6B0D-45FB-8D75-F530D1D4022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497154-15C6-48B7-A080-90A737696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C80DD1-A46B-4C54-87EF-1130E555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9BB-BA80-471D-85BB-A24ADDEF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0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FBD74E-F2C3-4383-80D3-D116D8C16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009549-4B82-4600-B6C0-B33291422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9B312B-5E78-4EB1-862B-2F714CC17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CE50-6B0D-45FB-8D75-F530D1D40223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7464D-A072-4C70-8189-2F3DC37C6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B565AE-B91C-4110-A14F-59ADA59FC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69BB-BA80-471D-85BB-A24ADDEF4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87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hdi Benchabane │Le Code de l'indigénat : de l'Algérie à l ...">
            <a:extLst>
              <a:ext uri="{FF2B5EF4-FFF2-40B4-BE49-F238E27FC236}">
                <a16:creationId xmlns:a16="http://schemas.microsoft.com/office/drawing/2014/main" id="{75E63CCE-EE1E-4155-8196-16E57C5E2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11068050" cy="686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4BFD87C-D3D5-466D-B870-FCC2019C68D0}"/>
              </a:ext>
            </a:extLst>
          </p:cNvPr>
          <p:cNvSpPr txBox="1"/>
          <p:nvPr/>
        </p:nvSpPr>
        <p:spPr>
          <a:xfrm>
            <a:off x="-438150" y="4000500"/>
            <a:ext cx="8477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Dossier </a:t>
            </a:r>
          </a:p>
          <a:p>
            <a:pPr algn="ctr"/>
            <a:r>
              <a:rPr lang="fr-FR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Code de l’Indigénat</a:t>
            </a:r>
          </a:p>
          <a:p>
            <a:pPr algn="ctr"/>
            <a:r>
              <a:rPr lang="fr-FR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fr-FR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livre p218/219</a:t>
            </a:r>
          </a:p>
        </p:txBody>
      </p:sp>
    </p:spTree>
    <p:extLst>
      <p:ext uri="{BB962C8B-B14F-4D97-AF65-F5344CB8AC3E}">
        <p14:creationId xmlns:p14="http://schemas.microsoft.com/office/powerpoint/2010/main" val="64290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126B3D2-9E69-4F1F-9B9F-30E84A81C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51">
            <a:off x="2637206" y="979159"/>
            <a:ext cx="7491819" cy="43897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4592C4-3DB8-46F0-96E8-59F6F7088BEF}"/>
              </a:ext>
            </a:extLst>
          </p:cNvPr>
          <p:cNvSpPr/>
          <p:nvPr/>
        </p:nvSpPr>
        <p:spPr>
          <a:xfrm>
            <a:off x="2609850" y="495300"/>
            <a:ext cx="79248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57C60E-6A4F-425B-862B-308615E39068}"/>
              </a:ext>
            </a:extLst>
          </p:cNvPr>
          <p:cNvSpPr/>
          <p:nvPr/>
        </p:nvSpPr>
        <p:spPr>
          <a:xfrm>
            <a:off x="3095625" y="5233630"/>
            <a:ext cx="79248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88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98435A8-0AFC-432E-8FF7-C14D8A911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955" y="2489177"/>
            <a:ext cx="3912305" cy="256544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C83E44E-BF55-4972-81CF-8902AC460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316" y="1206436"/>
            <a:ext cx="5511311" cy="41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0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59F6172-B8FB-4852-ABDD-924DF9330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71" y="1466810"/>
            <a:ext cx="10280102" cy="265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3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35605EC-587D-4DB8-B1B3-851A275D5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471" y="653950"/>
            <a:ext cx="8727552" cy="56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8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32980E5-E2E5-444F-9C03-AE200F8EE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002" y="482743"/>
            <a:ext cx="3717996" cy="58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950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</Words>
  <Application>Microsoft Office PowerPoint</Application>
  <PresentationFormat>Grand écran</PresentationFormat>
  <Paragraphs>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Andika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elissa.andre elissa.andre</dc:creator>
  <cp:lastModifiedBy>elissa.andre elissa.andre</cp:lastModifiedBy>
  <cp:revision>2</cp:revision>
  <dcterms:created xsi:type="dcterms:W3CDTF">2020-06-14T06:17:48Z</dcterms:created>
  <dcterms:modified xsi:type="dcterms:W3CDTF">2020-06-14T06:35:25Z</dcterms:modified>
</cp:coreProperties>
</file>