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8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EDFEB5-3F24-4B48-9943-53BC4E2F9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06E7089-9AD4-44E9-95AC-EE027FA63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F38F31-3627-489A-A452-61B122EC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E2F-13B6-4B66-BF7A-DFDB20B5FBA7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113312-C189-4681-968D-E8FF886CF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35BE36-341B-4D77-9560-C5E044EB1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A42-07A5-4EE9-86DC-147C42D9C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71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F33E0B-5DB9-40F7-A1ED-CAC7B7EA6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323CCE-36E6-4190-BE83-5997DDCCB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C85867-7E73-4732-99A1-2799D7E47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E2F-13B6-4B66-BF7A-DFDB20B5FBA7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908B3D-AF7D-4FB7-944C-88B4EC81B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580376-AAAC-452B-8391-EC7E81281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A42-07A5-4EE9-86DC-147C42D9C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27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8BEADDC-2E39-4000-869B-881B7C94C7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09298D0-019B-4E27-8803-9ABB042B4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C2B42E-F211-4032-8213-18F09010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E2F-13B6-4B66-BF7A-DFDB20B5FBA7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48714A-947F-4FA6-A16B-F963E66DB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1E06D9-ACAA-4787-B28C-508FA5219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A42-07A5-4EE9-86DC-147C42D9C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78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51D328-0B82-4B45-B283-D08892A3E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BD742C-755D-4FB2-A2C3-C23F95815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54797D-DAA9-4951-BFA0-2C2541CAF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E2F-13B6-4B66-BF7A-DFDB20B5FBA7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DB4825-1B70-4082-A4A6-7880DCEE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240C1B-AD90-467D-8653-2790FC308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A42-07A5-4EE9-86DC-147C42D9C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7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3E8797-B2EB-4C80-B8D2-2FAEBD039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910D7C-72E6-4F48-B1C6-E1D0D3D76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40C39D-9323-4F96-A723-94C4217CF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E2F-13B6-4B66-BF7A-DFDB20B5FBA7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9F0E6A-085D-475E-9FAC-CEFA1F1FC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E7CEC8-1164-4027-AAB5-A46B3B856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A42-07A5-4EE9-86DC-147C42D9C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96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88440-FAA2-4DF4-AD53-B2690F854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54207B-8566-4B40-BC7D-B56570828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729D21-F6A5-4F7C-A349-17AFD65CE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D0B642-D665-4781-9015-B664D84F3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E2F-13B6-4B66-BF7A-DFDB20B5FBA7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09E8B6-E6F2-4CC6-B93E-76D0E2BC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FE1F1F-B2F4-41DC-9780-5FC5FD79F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A42-07A5-4EE9-86DC-147C42D9C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69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D33815-1EE9-4304-90FD-1AD70D1E3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38D46F-0FF0-4555-AE3B-6555A65A7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5869B5-1C76-43E9-9B85-A1D172511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FED9AC7-88AA-4EF2-8857-9B19952B8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FA556C-D65F-45D4-89D8-9D6A990596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CD03DFF-576E-4392-9F73-10DE091E7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E2F-13B6-4B66-BF7A-DFDB20B5FBA7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88EEE1A-AF58-4DC0-807F-53CA97D6B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B2089E7-A28F-4249-924A-EEC634C5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A42-07A5-4EE9-86DC-147C42D9C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94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C7B98-FC4E-4609-AF00-2F20BE18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AA3569-BFBF-428F-B5F0-17806468E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E2F-13B6-4B66-BF7A-DFDB20B5FBA7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CC9D36-2AD8-47A8-BF08-8996B8E97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4A8895C-35B4-42C4-B024-8B4A0258B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A42-07A5-4EE9-86DC-147C42D9C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71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9550171-9891-47BC-B1BA-BD5379202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E2F-13B6-4B66-BF7A-DFDB20B5FBA7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27DF832-7279-4689-872E-15319D94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2DAD52-CC60-4569-9504-53D0D6C04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A42-07A5-4EE9-86DC-147C42D9C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33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59169E-4419-48D1-A146-2F1B7B4C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DC51A6-4756-41C5-86BB-091BA63A5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DAE25D-CD34-4281-916D-9C8DA7786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1EA91E-5AB3-427A-A778-47D67EFE1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E2F-13B6-4B66-BF7A-DFDB20B5FBA7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C920C6-7CCC-4066-8077-D226FC040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FBBA28-200A-4D90-8086-4EDE08C7C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A42-07A5-4EE9-86DC-147C42D9C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90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E0349E-AA7E-43CE-A280-8B385E436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277050F-7456-4DCA-BAF3-6AB86A4BE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6FEC31-F406-4636-8A6E-4861202B3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DF9034-F611-4073-9FCF-8C6D9956A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BE2F-13B6-4B66-BF7A-DFDB20B5FBA7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262838-A334-46E8-8E2F-42BD38AB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F60B81-0347-4E11-A3EE-C3ECD0F50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4BA42-07A5-4EE9-86DC-147C42D9C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81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21FEF7-8563-4C12-8F8C-3CB6017E5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98F81B-3721-4088-9C73-C6E2E1CE5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B08CD5-BDB9-41C6-8FF5-0D4F8F029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BE2F-13B6-4B66-BF7A-DFDB20B5FBA7}" type="datetimeFigureOut">
              <a:rPr lang="fr-FR" smtClean="0"/>
              <a:t>10/06/2020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E306AB-3033-46BF-A1BF-51F7A2BC9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F41739-7D36-4EAB-ADC1-E3AC28A63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BA42-07A5-4EE9-86DC-147C42D9C5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4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25E0BE6-5F48-44FA-90A5-51F77A12FBD7}"/>
              </a:ext>
            </a:extLst>
          </p:cNvPr>
          <p:cNvSpPr txBox="1"/>
          <p:nvPr/>
        </p:nvSpPr>
        <p:spPr>
          <a:xfrm>
            <a:off x="1837660" y="850606"/>
            <a:ext cx="85166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Saïgon au début du XXème siècle</a:t>
            </a:r>
          </a:p>
          <a:p>
            <a:pPr algn="ctr"/>
            <a:r>
              <a:rPr lang="fr-FR" sz="40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Une ville coloniale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F56BD93-DAFE-4B36-B540-8B9E7ADFF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401" y="2775098"/>
            <a:ext cx="9581013" cy="367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081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995E1AF-53E2-4878-AD62-CCF0EE645198}"/>
              </a:ext>
            </a:extLst>
          </p:cNvPr>
          <p:cNvSpPr txBox="1"/>
          <p:nvPr/>
        </p:nvSpPr>
        <p:spPr>
          <a:xfrm>
            <a:off x="500061" y="551289"/>
            <a:ext cx="1119187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Légende: </a:t>
            </a:r>
          </a:p>
          <a:p>
            <a:endParaRPr lang="fr-FR" sz="16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r>
              <a:rPr lang="fr-FR" sz="1600" u="sng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1) Une ségrégation forte entre indigènes et Européens</a:t>
            </a:r>
          </a:p>
          <a:p>
            <a:endParaRPr lang="fr-FR" sz="16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r>
              <a:rPr lang="fr-FR" sz="16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La ville et les quartiers européens sur le plateau</a:t>
            </a:r>
          </a:p>
          <a:p>
            <a:endParaRPr lang="fr-FR" sz="16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r>
              <a:rPr lang="fr-FR" sz="16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Les quartiers indigènes (Ex: Cholon: quartier chinois)</a:t>
            </a:r>
          </a:p>
          <a:p>
            <a:pPr marL="342900" indent="-342900">
              <a:buFont typeface="+mj-lt"/>
              <a:buAutoNum type="arabicPeriod"/>
            </a:pPr>
            <a:endParaRPr lang="fr-FR" sz="16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endParaRPr lang="fr-FR" sz="16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r>
              <a:rPr lang="fr-FR" sz="1600" u="sng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2) La main mise du pouvoir colonial et les aménagements qui en découlent</a:t>
            </a:r>
          </a:p>
          <a:p>
            <a:endParaRPr lang="fr-FR" sz="16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r>
              <a:rPr lang="fr-FR" sz="16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L’autorité coloniale</a:t>
            </a:r>
          </a:p>
          <a:p>
            <a:endParaRPr lang="fr-FR" sz="16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r>
              <a:rPr lang="fr-FR" sz="16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L’influence occidentale</a:t>
            </a:r>
          </a:p>
          <a:p>
            <a:endParaRPr lang="fr-FR" sz="16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r>
              <a:rPr lang="fr-FR" sz="16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Les grands aménagements de transport</a:t>
            </a:r>
          </a:p>
          <a:p>
            <a:endParaRPr lang="fr-FR" sz="16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endParaRPr lang="fr-FR" sz="16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r>
              <a:rPr lang="fr-FR" sz="1600" u="sng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3) Une situation d’interface</a:t>
            </a:r>
          </a:p>
          <a:p>
            <a:endParaRPr lang="fr-FR" sz="16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r>
              <a:rPr lang="fr-FR" sz="16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Liaisons terrestres entre Saïgon et le reste du territoire</a:t>
            </a:r>
          </a:p>
          <a:p>
            <a:endParaRPr lang="fr-FR" sz="1600" dirty="0">
              <a:latin typeface="Andika" panose="02000000000000000000" pitchFamily="2" charset="0"/>
              <a:ea typeface="Andika" panose="02000000000000000000" pitchFamily="2" charset="0"/>
              <a:cs typeface="Andika" panose="02000000000000000000" pitchFamily="2" charset="0"/>
            </a:endParaRPr>
          </a:p>
          <a:p>
            <a:r>
              <a:rPr lang="fr-FR" sz="1600" dirty="0">
                <a:latin typeface="Andika" panose="02000000000000000000" pitchFamily="2" charset="0"/>
                <a:ea typeface="Andika" panose="02000000000000000000" pitchFamily="2" charset="0"/>
                <a:cs typeface="Andika" panose="02000000000000000000" pitchFamily="2" charset="0"/>
              </a:rPr>
              <a:t>Liaisons maritimes avec le reste de l’Indochine et la Métropole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F0CE85-5521-47E7-B6D5-690858980504}"/>
              </a:ext>
            </a:extLst>
          </p:cNvPr>
          <p:cNvSpPr/>
          <p:nvPr/>
        </p:nvSpPr>
        <p:spPr>
          <a:xfrm>
            <a:off x="5410200" y="3219450"/>
            <a:ext cx="4953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4C57BE-BE89-4404-BC1C-E6E1EAB329FB}"/>
              </a:ext>
            </a:extLst>
          </p:cNvPr>
          <p:cNvSpPr/>
          <p:nvPr/>
        </p:nvSpPr>
        <p:spPr>
          <a:xfrm>
            <a:off x="5410200" y="3722184"/>
            <a:ext cx="495300" cy="3048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76692E-D658-4AF1-A893-2262732436F4}"/>
              </a:ext>
            </a:extLst>
          </p:cNvPr>
          <p:cNvSpPr/>
          <p:nvPr/>
        </p:nvSpPr>
        <p:spPr>
          <a:xfrm>
            <a:off x="5410200" y="4224918"/>
            <a:ext cx="4953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8324DD-A71E-414E-A6C8-5B715EB85391}"/>
              </a:ext>
            </a:extLst>
          </p:cNvPr>
          <p:cNvSpPr/>
          <p:nvPr/>
        </p:nvSpPr>
        <p:spPr>
          <a:xfrm>
            <a:off x="6095999" y="1381125"/>
            <a:ext cx="685800" cy="428625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235BFA-5A2D-4F29-A931-FE522C469C13}"/>
              </a:ext>
            </a:extLst>
          </p:cNvPr>
          <p:cNvSpPr/>
          <p:nvPr/>
        </p:nvSpPr>
        <p:spPr>
          <a:xfrm>
            <a:off x="6095999" y="2076450"/>
            <a:ext cx="685800" cy="42862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5015281F-DD3F-4EC5-91E4-642CED637CA8}"/>
              </a:ext>
            </a:extLst>
          </p:cNvPr>
          <p:cNvCxnSpPr/>
          <p:nvPr/>
        </p:nvCxnSpPr>
        <p:spPr>
          <a:xfrm>
            <a:off x="6653212" y="5591175"/>
            <a:ext cx="1114426" cy="0"/>
          </a:xfrm>
          <a:prstGeom prst="straightConnector1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C2CA0545-07F6-465C-A17C-2422D0A94B24}"/>
              </a:ext>
            </a:extLst>
          </p:cNvPr>
          <p:cNvCxnSpPr/>
          <p:nvPr/>
        </p:nvCxnSpPr>
        <p:spPr>
          <a:xfrm>
            <a:off x="6653212" y="6143625"/>
            <a:ext cx="1114426" cy="0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215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1333D18-4147-45B2-834A-AF53B438C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63643" y="-692552"/>
            <a:ext cx="6108311" cy="8243104"/>
          </a:xfrm>
          <a:prstGeom prst="rect">
            <a:avLst/>
          </a:prstGeom>
        </p:spPr>
      </p:pic>
      <p:sp>
        <p:nvSpPr>
          <p:cNvPr id="4" name="Forme libre : forme 3">
            <a:extLst>
              <a:ext uri="{FF2B5EF4-FFF2-40B4-BE49-F238E27FC236}">
                <a16:creationId xmlns:a16="http://schemas.microsoft.com/office/drawing/2014/main" id="{0554D359-1764-4DB4-99E5-F8A0370743C5}"/>
              </a:ext>
            </a:extLst>
          </p:cNvPr>
          <p:cNvSpPr/>
          <p:nvPr/>
        </p:nvSpPr>
        <p:spPr>
          <a:xfrm>
            <a:off x="2441050" y="707666"/>
            <a:ext cx="6202018" cy="4762831"/>
          </a:xfrm>
          <a:custGeom>
            <a:avLst/>
            <a:gdLst>
              <a:gd name="connsiteX0" fmla="*/ 1630018 w 6202018"/>
              <a:gd name="connsiteY0" fmla="*/ 652007 h 4707172"/>
              <a:gd name="connsiteX1" fmla="*/ 3172571 w 6202018"/>
              <a:gd name="connsiteY1" fmla="*/ 1415332 h 4707172"/>
              <a:gd name="connsiteX2" fmla="*/ 3832529 w 6202018"/>
              <a:gd name="connsiteY2" fmla="*/ 0 h 4707172"/>
              <a:gd name="connsiteX3" fmla="*/ 5804453 w 6202018"/>
              <a:gd name="connsiteY3" fmla="*/ 842838 h 4707172"/>
              <a:gd name="connsiteX4" fmla="*/ 6202018 w 6202018"/>
              <a:gd name="connsiteY4" fmla="*/ 2910178 h 4707172"/>
              <a:gd name="connsiteX5" fmla="*/ 5685183 w 6202018"/>
              <a:gd name="connsiteY5" fmla="*/ 3490623 h 4707172"/>
              <a:gd name="connsiteX6" fmla="*/ 5375082 w 6202018"/>
              <a:gd name="connsiteY6" fmla="*/ 4707172 h 4707172"/>
              <a:gd name="connsiteX7" fmla="*/ 4277802 w 6202018"/>
              <a:gd name="connsiteY7" fmla="*/ 4158532 h 4707172"/>
              <a:gd name="connsiteX8" fmla="*/ 2941983 w 6202018"/>
              <a:gd name="connsiteY8" fmla="*/ 4214192 h 4707172"/>
              <a:gd name="connsiteX9" fmla="*/ 1733385 w 6202018"/>
              <a:gd name="connsiteY9" fmla="*/ 4428877 h 4707172"/>
              <a:gd name="connsiteX10" fmla="*/ 1184745 w 6202018"/>
              <a:gd name="connsiteY10" fmla="*/ 3705308 h 4707172"/>
              <a:gd name="connsiteX11" fmla="*/ 874644 w 6202018"/>
              <a:gd name="connsiteY11" fmla="*/ 3506525 h 4707172"/>
              <a:gd name="connsiteX12" fmla="*/ 572494 w 6202018"/>
              <a:gd name="connsiteY12" fmla="*/ 3450866 h 4707172"/>
              <a:gd name="connsiteX13" fmla="*/ 0 w 6202018"/>
              <a:gd name="connsiteY13" fmla="*/ 2973788 h 4707172"/>
              <a:gd name="connsiteX14" fmla="*/ 1423284 w 6202018"/>
              <a:gd name="connsiteY14" fmla="*/ 1526651 h 4707172"/>
              <a:gd name="connsiteX15" fmla="*/ 1630018 w 6202018"/>
              <a:gd name="connsiteY15" fmla="*/ 652007 h 4707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02018" h="4707172">
                <a:moveTo>
                  <a:pt x="1630018" y="652007"/>
                </a:moveTo>
                <a:lnTo>
                  <a:pt x="3172571" y="1415332"/>
                </a:lnTo>
                <a:lnTo>
                  <a:pt x="3832529" y="0"/>
                </a:lnTo>
                <a:lnTo>
                  <a:pt x="5804453" y="842838"/>
                </a:lnTo>
                <a:lnTo>
                  <a:pt x="6202018" y="2910178"/>
                </a:lnTo>
                <a:lnTo>
                  <a:pt x="5685183" y="3490623"/>
                </a:lnTo>
                <a:lnTo>
                  <a:pt x="5375082" y="4707172"/>
                </a:lnTo>
                <a:lnTo>
                  <a:pt x="4277802" y="4158532"/>
                </a:lnTo>
                <a:lnTo>
                  <a:pt x="2941983" y="4214192"/>
                </a:lnTo>
                <a:lnTo>
                  <a:pt x="1733385" y="4428877"/>
                </a:lnTo>
                <a:lnTo>
                  <a:pt x="1184745" y="3705308"/>
                </a:lnTo>
                <a:lnTo>
                  <a:pt x="874644" y="3506525"/>
                </a:lnTo>
                <a:lnTo>
                  <a:pt x="572494" y="3450866"/>
                </a:lnTo>
                <a:lnTo>
                  <a:pt x="0" y="2973788"/>
                </a:lnTo>
                <a:lnTo>
                  <a:pt x="1423284" y="1526651"/>
                </a:lnTo>
                <a:lnTo>
                  <a:pt x="1630018" y="652007"/>
                </a:lnTo>
                <a:close/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E8791FF8-3F42-47AF-A093-7B4FDE374D27}"/>
              </a:ext>
            </a:extLst>
          </p:cNvPr>
          <p:cNvSpPr/>
          <p:nvPr/>
        </p:nvSpPr>
        <p:spPr>
          <a:xfrm>
            <a:off x="4204505" y="469127"/>
            <a:ext cx="177645" cy="946205"/>
          </a:xfrm>
          <a:custGeom>
            <a:avLst/>
            <a:gdLst>
              <a:gd name="connsiteX0" fmla="*/ 9686 w 177645"/>
              <a:gd name="connsiteY0" fmla="*/ 946205 h 946205"/>
              <a:gd name="connsiteX1" fmla="*/ 9686 w 177645"/>
              <a:gd name="connsiteY1" fmla="*/ 803082 h 946205"/>
              <a:gd name="connsiteX2" fmla="*/ 17638 w 177645"/>
              <a:gd name="connsiteY2" fmla="*/ 779228 h 946205"/>
              <a:gd name="connsiteX3" fmla="*/ 25589 w 177645"/>
              <a:gd name="connsiteY3" fmla="*/ 747423 h 946205"/>
              <a:gd name="connsiteX4" fmla="*/ 57394 w 177645"/>
              <a:gd name="connsiteY4" fmla="*/ 620202 h 946205"/>
              <a:gd name="connsiteX5" fmla="*/ 65345 w 177645"/>
              <a:gd name="connsiteY5" fmla="*/ 596348 h 946205"/>
              <a:gd name="connsiteX6" fmla="*/ 73297 w 177645"/>
              <a:gd name="connsiteY6" fmla="*/ 572494 h 946205"/>
              <a:gd name="connsiteX7" fmla="*/ 81248 w 177645"/>
              <a:gd name="connsiteY7" fmla="*/ 532737 h 946205"/>
              <a:gd name="connsiteX8" fmla="*/ 97151 w 177645"/>
              <a:gd name="connsiteY8" fmla="*/ 485030 h 946205"/>
              <a:gd name="connsiteX9" fmla="*/ 105102 w 177645"/>
              <a:gd name="connsiteY9" fmla="*/ 421419 h 946205"/>
              <a:gd name="connsiteX10" fmla="*/ 113053 w 177645"/>
              <a:gd name="connsiteY10" fmla="*/ 397565 h 946205"/>
              <a:gd name="connsiteX11" fmla="*/ 136907 w 177645"/>
              <a:gd name="connsiteY11" fmla="*/ 381663 h 946205"/>
              <a:gd name="connsiteX12" fmla="*/ 160761 w 177645"/>
              <a:gd name="connsiteY12" fmla="*/ 310101 h 946205"/>
              <a:gd name="connsiteX13" fmla="*/ 176664 w 177645"/>
              <a:gd name="connsiteY13" fmla="*/ 238539 h 946205"/>
              <a:gd name="connsiteX14" fmla="*/ 176664 w 177645"/>
              <a:gd name="connsiteY14" fmla="*/ 0 h 946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7645" h="946205">
                <a:moveTo>
                  <a:pt x="9686" y="946205"/>
                </a:moveTo>
                <a:cubicBezTo>
                  <a:pt x="-3690" y="879323"/>
                  <a:pt x="-2759" y="902637"/>
                  <a:pt x="9686" y="803082"/>
                </a:cubicBezTo>
                <a:cubicBezTo>
                  <a:pt x="10726" y="794765"/>
                  <a:pt x="15335" y="787287"/>
                  <a:pt x="17638" y="779228"/>
                </a:cubicBezTo>
                <a:cubicBezTo>
                  <a:pt x="20640" y="768721"/>
                  <a:pt x="23299" y="758108"/>
                  <a:pt x="25589" y="747423"/>
                </a:cubicBezTo>
                <a:cubicBezTo>
                  <a:pt x="48617" y="639960"/>
                  <a:pt x="30565" y="700692"/>
                  <a:pt x="57394" y="620202"/>
                </a:cubicBezTo>
                <a:lnTo>
                  <a:pt x="65345" y="596348"/>
                </a:lnTo>
                <a:cubicBezTo>
                  <a:pt x="67996" y="588397"/>
                  <a:pt x="71653" y="580713"/>
                  <a:pt x="73297" y="572494"/>
                </a:cubicBezTo>
                <a:cubicBezTo>
                  <a:pt x="75947" y="559242"/>
                  <a:pt x="77692" y="545776"/>
                  <a:pt x="81248" y="532737"/>
                </a:cubicBezTo>
                <a:cubicBezTo>
                  <a:pt x="85659" y="516565"/>
                  <a:pt x="97151" y="485030"/>
                  <a:pt x="97151" y="485030"/>
                </a:cubicBezTo>
                <a:cubicBezTo>
                  <a:pt x="99801" y="463826"/>
                  <a:pt x="101280" y="442443"/>
                  <a:pt x="105102" y="421419"/>
                </a:cubicBezTo>
                <a:cubicBezTo>
                  <a:pt x="106601" y="413173"/>
                  <a:pt x="107817" y="404110"/>
                  <a:pt x="113053" y="397565"/>
                </a:cubicBezTo>
                <a:cubicBezTo>
                  <a:pt x="119023" y="390103"/>
                  <a:pt x="128956" y="386964"/>
                  <a:pt x="136907" y="381663"/>
                </a:cubicBezTo>
                <a:lnTo>
                  <a:pt x="160761" y="310101"/>
                </a:lnTo>
                <a:cubicBezTo>
                  <a:pt x="169401" y="284181"/>
                  <a:pt x="175816" y="269068"/>
                  <a:pt x="176664" y="238539"/>
                </a:cubicBezTo>
                <a:cubicBezTo>
                  <a:pt x="178872" y="159057"/>
                  <a:pt x="176664" y="79513"/>
                  <a:pt x="176664" y="0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C7722BB8-A23F-49E4-B6B2-6A1881ADE471}"/>
              </a:ext>
            </a:extLst>
          </p:cNvPr>
          <p:cNvSpPr/>
          <p:nvPr/>
        </p:nvSpPr>
        <p:spPr>
          <a:xfrm>
            <a:off x="1852654" y="445273"/>
            <a:ext cx="2194560" cy="1502797"/>
          </a:xfrm>
          <a:custGeom>
            <a:avLst/>
            <a:gdLst>
              <a:gd name="connsiteX0" fmla="*/ 2194560 w 2194560"/>
              <a:gd name="connsiteY0" fmla="*/ 0 h 1502797"/>
              <a:gd name="connsiteX1" fmla="*/ 2170706 w 2194560"/>
              <a:gd name="connsiteY1" fmla="*/ 87464 h 1502797"/>
              <a:gd name="connsiteX2" fmla="*/ 2154803 w 2194560"/>
              <a:gd name="connsiteY2" fmla="*/ 135172 h 1502797"/>
              <a:gd name="connsiteX3" fmla="*/ 2138901 w 2194560"/>
              <a:gd name="connsiteY3" fmla="*/ 159026 h 1502797"/>
              <a:gd name="connsiteX4" fmla="*/ 2115047 w 2194560"/>
              <a:gd name="connsiteY4" fmla="*/ 238539 h 1502797"/>
              <a:gd name="connsiteX5" fmla="*/ 2107096 w 2194560"/>
              <a:gd name="connsiteY5" fmla="*/ 262393 h 1502797"/>
              <a:gd name="connsiteX6" fmla="*/ 2091193 w 2194560"/>
              <a:gd name="connsiteY6" fmla="*/ 286247 h 1502797"/>
              <a:gd name="connsiteX7" fmla="*/ 2075290 w 2194560"/>
              <a:gd name="connsiteY7" fmla="*/ 333955 h 1502797"/>
              <a:gd name="connsiteX8" fmla="*/ 2059388 w 2194560"/>
              <a:gd name="connsiteY8" fmla="*/ 389614 h 1502797"/>
              <a:gd name="connsiteX9" fmla="*/ 2051436 w 2194560"/>
              <a:gd name="connsiteY9" fmla="*/ 556591 h 1502797"/>
              <a:gd name="connsiteX10" fmla="*/ 2043485 w 2194560"/>
              <a:gd name="connsiteY10" fmla="*/ 580445 h 1502797"/>
              <a:gd name="connsiteX11" fmla="*/ 2019631 w 2194560"/>
              <a:gd name="connsiteY11" fmla="*/ 596348 h 1502797"/>
              <a:gd name="connsiteX12" fmla="*/ 2003729 w 2194560"/>
              <a:gd name="connsiteY12" fmla="*/ 620202 h 1502797"/>
              <a:gd name="connsiteX13" fmla="*/ 1979875 w 2194560"/>
              <a:gd name="connsiteY13" fmla="*/ 628153 h 1502797"/>
              <a:gd name="connsiteX14" fmla="*/ 1852654 w 2194560"/>
              <a:gd name="connsiteY14" fmla="*/ 620202 h 1502797"/>
              <a:gd name="connsiteX15" fmla="*/ 1828800 w 2194560"/>
              <a:gd name="connsiteY15" fmla="*/ 612250 h 1502797"/>
              <a:gd name="connsiteX16" fmla="*/ 1749287 w 2194560"/>
              <a:gd name="connsiteY16" fmla="*/ 596348 h 1502797"/>
              <a:gd name="connsiteX17" fmla="*/ 1701579 w 2194560"/>
              <a:gd name="connsiteY17" fmla="*/ 564543 h 1502797"/>
              <a:gd name="connsiteX18" fmla="*/ 1661823 w 2194560"/>
              <a:gd name="connsiteY18" fmla="*/ 532737 h 1502797"/>
              <a:gd name="connsiteX19" fmla="*/ 1590261 w 2194560"/>
              <a:gd name="connsiteY19" fmla="*/ 540689 h 1502797"/>
              <a:gd name="connsiteX20" fmla="*/ 1566407 w 2194560"/>
              <a:gd name="connsiteY20" fmla="*/ 548640 h 1502797"/>
              <a:gd name="connsiteX21" fmla="*/ 1550504 w 2194560"/>
              <a:gd name="connsiteY21" fmla="*/ 572494 h 1502797"/>
              <a:gd name="connsiteX22" fmla="*/ 1542553 w 2194560"/>
              <a:gd name="connsiteY22" fmla="*/ 596348 h 1502797"/>
              <a:gd name="connsiteX23" fmla="*/ 1494845 w 2194560"/>
              <a:gd name="connsiteY23" fmla="*/ 620202 h 1502797"/>
              <a:gd name="connsiteX24" fmla="*/ 1526650 w 2194560"/>
              <a:gd name="connsiteY24" fmla="*/ 755374 h 1502797"/>
              <a:gd name="connsiteX25" fmla="*/ 1550504 w 2194560"/>
              <a:gd name="connsiteY25" fmla="*/ 763325 h 1502797"/>
              <a:gd name="connsiteX26" fmla="*/ 1574358 w 2194560"/>
              <a:gd name="connsiteY26" fmla="*/ 787179 h 1502797"/>
              <a:gd name="connsiteX27" fmla="*/ 1622066 w 2194560"/>
              <a:gd name="connsiteY27" fmla="*/ 818984 h 1502797"/>
              <a:gd name="connsiteX28" fmla="*/ 1637969 w 2194560"/>
              <a:gd name="connsiteY28" fmla="*/ 842838 h 1502797"/>
              <a:gd name="connsiteX29" fmla="*/ 1661823 w 2194560"/>
              <a:gd name="connsiteY29" fmla="*/ 850790 h 1502797"/>
              <a:gd name="connsiteX30" fmla="*/ 1685676 w 2194560"/>
              <a:gd name="connsiteY30" fmla="*/ 866692 h 1502797"/>
              <a:gd name="connsiteX31" fmla="*/ 1709530 w 2194560"/>
              <a:gd name="connsiteY31" fmla="*/ 874644 h 1502797"/>
              <a:gd name="connsiteX32" fmla="*/ 1733384 w 2194560"/>
              <a:gd name="connsiteY32" fmla="*/ 890546 h 1502797"/>
              <a:gd name="connsiteX33" fmla="*/ 1804946 w 2194560"/>
              <a:gd name="connsiteY33" fmla="*/ 914400 h 1502797"/>
              <a:gd name="connsiteX34" fmla="*/ 1828800 w 2194560"/>
              <a:gd name="connsiteY34" fmla="*/ 922351 h 1502797"/>
              <a:gd name="connsiteX35" fmla="*/ 1852654 w 2194560"/>
              <a:gd name="connsiteY35" fmla="*/ 938254 h 1502797"/>
              <a:gd name="connsiteX36" fmla="*/ 1876508 w 2194560"/>
              <a:gd name="connsiteY36" fmla="*/ 946205 h 1502797"/>
              <a:gd name="connsiteX37" fmla="*/ 1924216 w 2194560"/>
              <a:gd name="connsiteY37" fmla="*/ 978010 h 1502797"/>
              <a:gd name="connsiteX38" fmla="*/ 1948069 w 2194560"/>
              <a:gd name="connsiteY38" fmla="*/ 993913 h 1502797"/>
              <a:gd name="connsiteX39" fmla="*/ 1971923 w 2194560"/>
              <a:gd name="connsiteY39" fmla="*/ 1065475 h 1502797"/>
              <a:gd name="connsiteX40" fmla="*/ 1979875 w 2194560"/>
              <a:gd name="connsiteY40" fmla="*/ 1089329 h 1502797"/>
              <a:gd name="connsiteX41" fmla="*/ 1995777 w 2194560"/>
              <a:gd name="connsiteY41" fmla="*/ 1113183 h 1502797"/>
              <a:gd name="connsiteX42" fmla="*/ 1971923 w 2194560"/>
              <a:gd name="connsiteY42" fmla="*/ 1224501 h 1502797"/>
              <a:gd name="connsiteX43" fmla="*/ 1940118 w 2194560"/>
              <a:gd name="connsiteY43" fmla="*/ 1272209 h 1502797"/>
              <a:gd name="connsiteX44" fmla="*/ 1932167 w 2194560"/>
              <a:gd name="connsiteY44" fmla="*/ 1311965 h 1502797"/>
              <a:gd name="connsiteX45" fmla="*/ 1908313 w 2194560"/>
              <a:gd name="connsiteY45" fmla="*/ 1502797 h 1502797"/>
              <a:gd name="connsiteX46" fmla="*/ 1900362 w 2194560"/>
              <a:gd name="connsiteY46" fmla="*/ 1478943 h 1502797"/>
              <a:gd name="connsiteX47" fmla="*/ 1892410 w 2194560"/>
              <a:gd name="connsiteY47" fmla="*/ 1423284 h 1502797"/>
              <a:gd name="connsiteX48" fmla="*/ 1868556 w 2194560"/>
              <a:gd name="connsiteY48" fmla="*/ 1407381 h 1502797"/>
              <a:gd name="connsiteX49" fmla="*/ 1836751 w 2194560"/>
              <a:gd name="connsiteY49" fmla="*/ 1367624 h 1502797"/>
              <a:gd name="connsiteX50" fmla="*/ 1804946 w 2194560"/>
              <a:gd name="connsiteY50" fmla="*/ 1319917 h 1502797"/>
              <a:gd name="connsiteX51" fmla="*/ 1789043 w 2194560"/>
              <a:gd name="connsiteY51" fmla="*/ 1296063 h 1502797"/>
              <a:gd name="connsiteX52" fmla="*/ 1773141 w 2194560"/>
              <a:gd name="connsiteY52" fmla="*/ 1272209 h 1502797"/>
              <a:gd name="connsiteX53" fmla="*/ 1749287 w 2194560"/>
              <a:gd name="connsiteY53" fmla="*/ 1256306 h 1502797"/>
              <a:gd name="connsiteX54" fmla="*/ 1693628 w 2194560"/>
              <a:gd name="connsiteY54" fmla="*/ 1192696 h 1502797"/>
              <a:gd name="connsiteX55" fmla="*/ 1669774 w 2194560"/>
              <a:gd name="connsiteY55" fmla="*/ 1184744 h 1502797"/>
              <a:gd name="connsiteX56" fmla="*/ 1653871 w 2194560"/>
              <a:gd name="connsiteY56" fmla="*/ 1160890 h 1502797"/>
              <a:gd name="connsiteX57" fmla="*/ 1598212 w 2194560"/>
              <a:gd name="connsiteY57" fmla="*/ 1144988 h 1502797"/>
              <a:gd name="connsiteX58" fmla="*/ 1550504 w 2194560"/>
              <a:gd name="connsiteY58" fmla="*/ 1129085 h 1502797"/>
              <a:gd name="connsiteX59" fmla="*/ 1526650 w 2194560"/>
              <a:gd name="connsiteY59" fmla="*/ 1121134 h 1502797"/>
              <a:gd name="connsiteX60" fmla="*/ 1486894 w 2194560"/>
              <a:gd name="connsiteY60" fmla="*/ 1113183 h 1502797"/>
              <a:gd name="connsiteX61" fmla="*/ 1439186 w 2194560"/>
              <a:gd name="connsiteY61" fmla="*/ 1097280 h 1502797"/>
              <a:gd name="connsiteX62" fmla="*/ 1383527 w 2194560"/>
              <a:gd name="connsiteY62" fmla="*/ 1081377 h 1502797"/>
              <a:gd name="connsiteX63" fmla="*/ 1351722 w 2194560"/>
              <a:gd name="connsiteY63" fmla="*/ 1073426 h 1502797"/>
              <a:gd name="connsiteX64" fmla="*/ 1311965 w 2194560"/>
              <a:gd name="connsiteY64" fmla="*/ 1065475 h 1502797"/>
              <a:gd name="connsiteX65" fmla="*/ 1264257 w 2194560"/>
              <a:gd name="connsiteY65" fmla="*/ 1049572 h 1502797"/>
              <a:gd name="connsiteX66" fmla="*/ 1176793 w 2194560"/>
              <a:gd name="connsiteY66" fmla="*/ 1041621 h 1502797"/>
              <a:gd name="connsiteX67" fmla="*/ 1129085 w 2194560"/>
              <a:gd name="connsiteY67" fmla="*/ 1033670 h 1502797"/>
              <a:gd name="connsiteX68" fmla="*/ 1033669 w 2194560"/>
              <a:gd name="connsiteY68" fmla="*/ 1025718 h 1502797"/>
              <a:gd name="connsiteX69" fmla="*/ 1009816 w 2194560"/>
              <a:gd name="connsiteY69" fmla="*/ 1017767 h 1502797"/>
              <a:gd name="connsiteX70" fmla="*/ 906449 w 2194560"/>
              <a:gd name="connsiteY70" fmla="*/ 1001864 h 1502797"/>
              <a:gd name="connsiteX71" fmla="*/ 850789 w 2194560"/>
              <a:gd name="connsiteY71" fmla="*/ 985962 h 1502797"/>
              <a:gd name="connsiteX72" fmla="*/ 826936 w 2194560"/>
              <a:gd name="connsiteY72" fmla="*/ 978010 h 1502797"/>
              <a:gd name="connsiteX73" fmla="*/ 683812 w 2194560"/>
              <a:gd name="connsiteY73" fmla="*/ 962108 h 1502797"/>
              <a:gd name="connsiteX74" fmla="*/ 659958 w 2194560"/>
              <a:gd name="connsiteY74" fmla="*/ 954157 h 1502797"/>
              <a:gd name="connsiteX75" fmla="*/ 477078 w 2194560"/>
              <a:gd name="connsiteY75" fmla="*/ 946205 h 1502797"/>
              <a:gd name="connsiteX76" fmla="*/ 453224 w 2194560"/>
              <a:gd name="connsiteY76" fmla="*/ 938254 h 1502797"/>
              <a:gd name="connsiteX77" fmla="*/ 0 w 2194560"/>
              <a:gd name="connsiteY77" fmla="*/ 938254 h 150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2194560" h="1502797">
                <a:moveTo>
                  <a:pt x="2194560" y="0"/>
                </a:moveTo>
                <a:cubicBezTo>
                  <a:pt x="2183321" y="56198"/>
                  <a:pt x="2190884" y="26932"/>
                  <a:pt x="2170706" y="87464"/>
                </a:cubicBezTo>
                <a:cubicBezTo>
                  <a:pt x="2170704" y="87469"/>
                  <a:pt x="2154806" y="135168"/>
                  <a:pt x="2154803" y="135172"/>
                </a:cubicBezTo>
                <a:lnTo>
                  <a:pt x="2138901" y="159026"/>
                </a:lnTo>
                <a:cubicBezTo>
                  <a:pt x="2126883" y="207093"/>
                  <a:pt x="2134405" y="180464"/>
                  <a:pt x="2115047" y="238539"/>
                </a:cubicBezTo>
                <a:cubicBezTo>
                  <a:pt x="2112397" y="246490"/>
                  <a:pt x="2111745" y="255419"/>
                  <a:pt x="2107096" y="262393"/>
                </a:cubicBezTo>
                <a:lnTo>
                  <a:pt x="2091193" y="286247"/>
                </a:lnTo>
                <a:cubicBezTo>
                  <a:pt x="2085892" y="302150"/>
                  <a:pt x="2079355" y="317693"/>
                  <a:pt x="2075290" y="333955"/>
                </a:cubicBezTo>
                <a:cubicBezTo>
                  <a:pt x="2065306" y="373891"/>
                  <a:pt x="2070795" y="355393"/>
                  <a:pt x="2059388" y="389614"/>
                </a:cubicBezTo>
                <a:cubicBezTo>
                  <a:pt x="2056737" y="445273"/>
                  <a:pt x="2056064" y="501061"/>
                  <a:pt x="2051436" y="556591"/>
                </a:cubicBezTo>
                <a:cubicBezTo>
                  <a:pt x="2050740" y="564943"/>
                  <a:pt x="2048721" y="573900"/>
                  <a:pt x="2043485" y="580445"/>
                </a:cubicBezTo>
                <a:cubicBezTo>
                  <a:pt x="2037515" y="587907"/>
                  <a:pt x="2027582" y="591047"/>
                  <a:pt x="2019631" y="596348"/>
                </a:cubicBezTo>
                <a:cubicBezTo>
                  <a:pt x="2014330" y="604299"/>
                  <a:pt x="2011191" y="614232"/>
                  <a:pt x="2003729" y="620202"/>
                </a:cubicBezTo>
                <a:cubicBezTo>
                  <a:pt x="1997184" y="625438"/>
                  <a:pt x="1988256" y="628153"/>
                  <a:pt x="1979875" y="628153"/>
                </a:cubicBezTo>
                <a:cubicBezTo>
                  <a:pt x="1937385" y="628153"/>
                  <a:pt x="1895061" y="622852"/>
                  <a:pt x="1852654" y="620202"/>
                </a:cubicBezTo>
                <a:cubicBezTo>
                  <a:pt x="1844703" y="617551"/>
                  <a:pt x="1837019" y="613894"/>
                  <a:pt x="1828800" y="612250"/>
                </a:cubicBezTo>
                <a:cubicBezTo>
                  <a:pt x="1737425" y="593975"/>
                  <a:pt x="1803183" y="614312"/>
                  <a:pt x="1749287" y="596348"/>
                </a:cubicBezTo>
                <a:cubicBezTo>
                  <a:pt x="1733384" y="585746"/>
                  <a:pt x="1712181" y="580446"/>
                  <a:pt x="1701579" y="564543"/>
                </a:cubicBezTo>
                <a:cubicBezTo>
                  <a:pt x="1681027" y="533715"/>
                  <a:pt x="1694742" y="543711"/>
                  <a:pt x="1661823" y="532737"/>
                </a:cubicBezTo>
                <a:cubicBezTo>
                  <a:pt x="1637969" y="535388"/>
                  <a:pt x="1613935" y="536743"/>
                  <a:pt x="1590261" y="540689"/>
                </a:cubicBezTo>
                <a:cubicBezTo>
                  <a:pt x="1581994" y="542067"/>
                  <a:pt x="1572952" y="543404"/>
                  <a:pt x="1566407" y="548640"/>
                </a:cubicBezTo>
                <a:cubicBezTo>
                  <a:pt x="1558945" y="554610"/>
                  <a:pt x="1555805" y="564543"/>
                  <a:pt x="1550504" y="572494"/>
                </a:cubicBezTo>
                <a:cubicBezTo>
                  <a:pt x="1547854" y="580445"/>
                  <a:pt x="1547789" y="589803"/>
                  <a:pt x="1542553" y="596348"/>
                </a:cubicBezTo>
                <a:cubicBezTo>
                  <a:pt x="1531344" y="610359"/>
                  <a:pt x="1510557" y="614964"/>
                  <a:pt x="1494845" y="620202"/>
                </a:cubicBezTo>
                <a:cubicBezTo>
                  <a:pt x="1500700" y="708023"/>
                  <a:pt x="1470299" y="727198"/>
                  <a:pt x="1526650" y="755374"/>
                </a:cubicBezTo>
                <a:cubicBezTo>
                  <a:pt x="1534147" y="759122"/>
                  <a:pt x="1542553" y="760675"/>
                  <a:pt x="1550504" y="763325"/>
                </a:cubicBezTo>
                <a:cubicBezTo>
                  <a:pt x="1558455" y="771276"/>
                  <a:pt x="1565482" y="780275"/>
                  <a:pt x="1574358" y="787179"/>
                </a:cubicBezTo>
                <a:cubicBezTo>
                  <a:pt x="1589445" y="798913"/>
                  <a:pt x="1622066" y="818984"/>
                  <a:pt x="1622066" y="818984"/>
                </a:cubicBezTo>
                <a:cubicBezTo>
                  <a:pt x="1627367" y="826935"/>
                  <a:pt x="1630507" y="836868"/>
                  <a:pt x="1637969" y="842838"/>
                </a:cubicBezTo>
                <a:cubicBezTo>
                  <a:pt x="1644514" y="848074"/>
                  <a:pt x="1654326" y="847042"/>
                  <a:pt x="1661823" y="850790"/>
                </a:cubicBezTo>
                <a:cubicBezTo>
                  <a:pt x="1670370" y="855064"/>
                  <a:pt x="1677129" y="862418"/>
                  <a:pt x="1685676" y="866692"/>
                </a:cubicBezTo>
                <a:cubicBezTo>
                  <a:pt x="1693173" y="870440"/>
                  <a:pt x="1702033" y="870896"/>
                  <a:pt x="1709530" y="874644"/>
                </a:cubicBezTo>
                <a:cubicBezTo>
                  <a:pt x="1718077" y="878918"/>
                  <a:pt x="1724651" y="886665"/>
                  <a:pt x="1733384" y="890546"/>
                </a:cubicBezTo>
                <a:cubicBezTo>
                  <a:pt x="1733394" y="890551"/>
                  <a:pt x="1793013" y="910423"/>
                  <a:pt x="1804946" y="914400"/>
                </a:cubicBezTo>
                <a:lnTo>
                  <a:pt x="1828800" y="922351"/>
                </a:lnTo>
                <a:cubicBezTo>
                  <a:pt x="1836751" y="927652"/>
                  <a:pt x="1844107" y="933980"/>
                  <a:pt x="1852654" y="938254"/>
                </a:cubicBezTo>
                <a:cubicBezTo>
                  <a:pt x="1860151" y="942002"/>
                  <a:pt x="1869181" y="942135"/>
                  <a:pt x="1876508" y="946205"/>
                </a:cubicBezTo>
                <a:cubicBezTo>
                  <a:pt x="1893215" y="955487"/>
                  <a:pt x="1908313" y="967408"/>
                  <a:pt x="1924216" y="978010"/>
                </a:cubicBezTo>
                <a:lnTo>
                  <a:pt x="1948069" y="993913"/>
                </a:lnTo>
                <a:lnTo>
                  <a:pt x="1971923" y="1065475"/>
                </a:lnTo>
                <a:cubicBezTo>
                  <a:pt x="1974574" y="1073426"/>
                  <a:pt x="1975226" y="1082355"/>
                  <a:pt x="1979875" y="1089329"/>
                </a:cubicBezTo>
                <a:lnTo>
                  <a:pt x="1995777" y="1113183"/>
                </a:lnTo>
                <a:cubicBezTo>
                  <a:pt x="1992412" y="1140101"/>
                  <a:pt x="1989355" y="1198353"/>
                  <a:pt x="1971923" y="1224501"/>
                </a:cubicBezTo>
                <a:lnTo>
                  <a:pt x="1940118" y="1272209"/>
                </a:lnTo>
                <a:cubicBezTo>
                  <a:pt x="1937468" y="1285461"/>
                  <a:pt x="1933203" y="1298490"/>
                  <a:pt x="1932167" y="1311965"/>
                </a:cubicBezTo>
                <a:cubicBezTo>
                  <a:pt x="1917914" y="1497259"/>
                  <a:pt x="1956128" y="1431075"/>
                  <a:pt x="1908313" y="1502797"/>
                </a:cubicBezTo>
                <a:cubicBezTo>
                  <a:pt x="1905663" y="1494846"/>
                  <a:pt x="1902006" y="1487162"/>
                  <a:pt x="1900362" y="1478943"/>
                </a:cubicBezTo>
                <a:cubicBezTo>
                  <a:pt x="1896686" y="1460566"/>
                  <a:pt x="1900022" y="1440410"/>
                  <a:pt x="1892410" y="1423284"/>
                </a:cubicBezTo>
                <a:cubicBezTo>
                  <a:pt x="1888529" y="1414551"/>
                  <a:pt x="1876507" y="1412682"/>
                  <a:pt x="1868556" y="1407381"/>
                </a:cubicBezTo>
                <a:cubicBezTo>
                  <a:pt x="1850651" y="1353664"/>
                  <a:pt x="1875482" y="1411888"/>
                  <a:pt x="1836751" y="1367624"/>
                </a:cubicBezTo>
                <a:cubicBezTo>
                  <a:pt x="1824165" y="1353241"/>
                  <a:pt x="1815548" y="1335819"/>
                  <a:pt x="1804946" y="1319917"/>
                </a:cubicBezTo>
                <a:lnTo>
                  <a:pt x="1789043" y="1296063"/>
                </a:lnTo>
                <a:cubicBezTo>
                  <a:pt x="1783742" y="1288112"/>
                  <a:pt x="1781092" y="1277510"/>
                  <a:pt x="1773141" y="1272209"/>
                </a:cubicBezTo>
                <a:lnTo>
                  <a:pt x="1749287" y="1256306"/>
                </a:lnTo>
                <a:cubicBezTo>
                  <a:pt x="1725431" y="1220522"/>
                  <a:pt x="1726760" y="1209262"/>
                  <a:pt x="1693628" y="1192696"/>
                </a:cubicBezTo>
                <a:cubicBezTo>
                  <a:pt x="1686131" y="1188948"/>
                  <a:pt x="1677725" y="1187395"/>
                  <a:pt x="1669774" y="1184744"/>
                </a:cubicBezTo>
                <a:cubicBezTo>
                  <a:pt x="1664473" y="1176793"/>
                  <a:pt x="1661333" y="1166860"/>
                  <a:pt x="1653871" y="1160890"/>
                </a:cubicBezTo>
                <a:cubicBezTo>
                  <a:pt x="1648527" y="1156615"/>
                  <a:pt x="1600497" y="1145674"/>
                  <a:pt x="1598212" y="1144988"/>
                </a:cubicBezTo>
                <a:cubicBezTo>
                  <a:pt x="1582156" y="1140171"/>
                  <a:pt x="1566407" y="1134386"/>
                  <a:pt x="1550504" y="1129085"/>
                </a:cubicBezTo>
                <a:cubicBezTo>
                  <a:pt x="1542553" y="1126435"/>
                  <a:pt x="1534869" y="1122778"/>
                  <a:pt x="1526650" y="1121134"/>
                </a:cubicBezTo>
                <a:cubicBezTo>
                  <a:pt x="1513398" y="1118484"/>
                  <a:pt x="1499932" y="1116739"/>
                  <a:pt x="1486894" y="1113183"/>
                </a:cubicBezTo>
                <a:cubicBezTo>
                  <a:pt x="1470722" y="1108772"/>
                  <a:pt x="1455448" y="1101345"/>
                  <a:pt x="1439186" y="1097280"/>
                </a:cubicBezTo>
                <a:cubicBezTo>
                  <a:pt x="1339760" y="1072424"/>
                  <a:pt x="1463376" y="1104192"/>
                  <a:pt x="1383527" y="1081377"/>
                </a:cubicBezTo>
                <a:cubicBezTo>
                  <a:pt x="1373020" y="1078375"/>
                  <a:pt x="1362390" y="1075797"/>
                  <a:pt x="1351722" y="1073426"/>
                </a:cubicBezTo>
                <a:cubicBezTo>
                  <a:pt x="1338529" y="1070494"/>
                  <a:pt x="1325004" y="1069031"/>
                  <a:pt x="1311965" y="1065475"/>
                </a:cubicBezTo>
                <a:cubicBezTo>
                  <a:pt x="1295793" y="1061064"/>
                  <a:pt x="1280951" y="1051090"/>
                  <a:pt x="1264257" y="1049572"/>
                </a:cubicBezTo>
                <a:cubicBezTo>
                  <a:pt x="1235102" y="1046922"/>
                  <a:pt x="1205867" y="1045041"/>
                  <a:pt x="1176793" y="1041621"/>
                </a:cubicBezTo>
                <a:cubicBezTo>
                  <a:pt x="1160781" y="1039737"/>
                  <a:pt x="1145108" y="1035450"/>
                  <a:pt x="1129085" y="1033670"/>
                </a:cubicBezTo>
                <a:cubicBezTo>
                  <a:pt x="1097365" y="1030145"/>
                  <a:pt x="1065474" y="1028369"/>
                  <a:pt x="1033669" y="1025718"/>
                </a:cubicBezTo>
                <a:cubicBezTo>
                  <a:pt x="1025718" y="1023068"/>
                  <a:pt x="1017947" y="1019800"/>
                  <a:pt x="1009816" y="1017767"/>
                </a:cubicBezTo>
                <a:cubicBezTo>
                  <a:pt x="973395" y="1008662"/>
                  <a:pt x="945066" y="1006692"/>
                  <a:pt x="906449" y="1001864"/>
                </a:cubicBezTo>
                <a:cubicBezTo>
                  <a:pt x="849230" y="982792"/>
                  <a:pt x="920712" y="1005941"/>
                  <a:pt x="850789" y="985962"/>
                </a:cubicBezTo>
                <a:cubicBezTo>
                  <a:pt x="842730" y="983659"/>
                  <a:pt x="835182" y="979509"/>
                  <a:pt x="826936" y="978010"/>
                </a:cubicBezTo>
                <a:cubicBezTo>
                  <a:pt x="799429" y="973009"/>
                  <a:pt x="706637" y="964390"/>
                  <a:pt x="683812" y="962108"/>
                </a:cubicBezTo>
                <a:cubicBezTo>
                  <a:pt x="675861" y="959458"/>
                  <a:pt x="668315" y="954800"/>
                  <a:pt x="659958" y="954157"/>
                </a:cubicBezTo>
                <a:cubicBezTo>
                  <a:pt x="599120" y="949477"/>
                  <a:pt x="537916" y="950885"/>
                  <a:pt x="477078" y="946205"/>
                </a:cubicBezTo>
                <a:cubicBezTo>
                  <a:pt x="468721" y="945562"/>
                  <a:pt x="461604" y="938394"/>
                  <a:pt x="453224" y="938254"/>
                </a:cubicBezTo>
                <a:cubicBezTo>
                  <a:pt x="302170" y="935737"/>
                  <a:pt x="151075" y="938254"/>
                  <a:pt x="0" y="938254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66346B07-9148-4AF1-864D-82E72EBC5EC2}"/>
              </a:ext>
            </a:extLst>
          </p:cNvPr>
          <p:cNvSpPr/>
          <p:nvPr/>
        </p:nvSpPr>
        <p:spPr>
          <a:xfrm>
            <a:off x="1796246" y="1938985"/>
            <a:ext cx="1909062" cy="422551"/>
          </a:xfrm>
          <a:custGeom>
            <a:avLst/>
            <a:gdLst>
              <a:gd name="connsiteX0" fmla="*/ 0 w 1828800"/>
              <a:gd name="connsiteY0" fmla="*/ 0 h 381948"/>
              <a:gd name="connsiteX1" fmla="*/ 39756 w 1828800"/>
              <a:gd name="connsiteY1" fmla="*/ 15903 h 381948"/>
              <a:gd name="connsiteX2" fmla="*/ 87464 w 1828800"/>
              <a:gd name="connsiteY2" fmla="*/ 23854 h 381948"/>
              <a:gd name="connsiteX3" fmla="*/ 119269 w 1828800"/>
              <a:gd name="connsiteY3" fmla="*/ 31806 h 381948"/>
              <a:gd name="connsiteX4" fmla="*/ 389614 w 1828800"/>
              <a:gd name="connsiteY4" fmla="*/ 47708 h 381948"/>
              <a:gd name="connsiteX5" fmla="*/ 612250 w 1828800"/>
              <a:gd name="connsiteY5" fmla="*/ 63611 h 381948"/>
              <a:gd name="connsiteX6" fmla="*/ 747422 w 1828800"/>
              <a:gd name="connsiteY6" fmla="*/ 79513 h 381948"/>
              <a:gd name="connsiteX7" fmla="*/ 795130 w 1828800"/>
              <a:gd name="connsiteY7" fmla="*/ 87465 h 381948"/>
              <a:gd name="connsiteX8" fmla="*/ 818984 w 1828800"/>
              <a:gd name="connsiteY8" fmla="*/ 95416 h 381948"/>
              <a:gd name="connsiteX9" fmla="*/ 962107 w 1828800"/>
              <a:gd name="connsiteY9" fmla="*/ 103367 h 381948"/>
              <a:gd name="connsiteX10" fmla="*/ 1017767 w 1828800"/>
              <a:gd name="connsiteY10" fmla="*/ 119270 h 381948"/>
              <a:gd name="connsiteX11" fmla="*/ 1097280 w 1828800"/>
              <a:gd name="connsiteY11" fmla="*/ 127221 h 381948"/>
              <a:gd name="connsiteX12" fmla="*/ 1248354 w 1828800"/>
              <a:gd name="connsiteY12" fmla="*/ 151075 h 381948"/>
              <a:gd name="connsiteX13" fmla="*/ 1272208 w 1828800"/>
              <a:gd name="connsiteY13" fmla="*/ 159026 h 381948"/>
              <a:gd name="connsiteX14" fmla="*/ 1351721 w 1828800"/>
              <a:gd name="connsiteY14" fmla="*/ 166978 h 381948"/>
              <a:gd name="connsiteX15" fmla="*/ 1375575 w 1828800"/>
              <a:gd name="connsiteY15" fmla="*/ 182880 h 381948"/>
              <a:gd name="connsiteX16" fmla="*/ 1463040 w 1828800"/>
              <a:gd name="connsiteY16" fmla="*/ 206734 h 381948"/>
              <a:gd name="connsiteX17" fmla="*/ 1486894 w 1828800"/>
              <a:gd name="connsiteY17" fmla="*/ 222637 h 381948"/>
              <a:gd name="connsiteX18" fmla="*/ 1566407 w 1828800"/>
              <a:gd name="connsiteY18" fmla="*/ 246491 h 381948"/>
              <a:gd name="connsiteX19" fmla="*/ 1630017 w 1828800"/>
              <a:gd name="connsiteY19" fmla="*/ 270345 h 381948"/>
              <a:gd name="connsiteX20" fmla="*/ 1653871 w 1828800"/>
              <a:gd name="connsiteY20" fmla="*/ 286247 h 381948"/>
              <a:gd name="connsiteX21" fmla="*/ 1709530 w 1828800"/>
              <a:gd name="connsiteY21" fmla="*/ 302150 h 381948"/>
              <a:gd name="connsiteX22" fmla="*/ 1757238 w 1828800"/>
              <a:gd name="connsiteY22" fmla="*/ 333955 h 381948"/>
              <a:gd name="connsiteX23" fmla="*/ 1781092 w 1828800"/>
              <a:gd name="connsiteY23" fmla="*/ 349858 h 381948"/>
              <a:gd name="connsiteX24" fmla="*/ 1820848 w 1828800"/>
              <a:gd name="connsiteY24" fmla="*/ 381663 h 381948"/>
              <a:gd name="connsiteX25" fmla="*/ 1828800 w 1828800"/>
              <a:gd name="connsiteY25" fmla="*/ 381663 h 38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828800" h="381948">
                <a:moveTo>
                  <a:pt x="0" y="0"/>
                </a:moveTo>
                <a:cubicBezTo>
                  <a:pt x="13252" y="5301"/>
                  <a:pt x="25986" y="12148"/>
                  <a:pt x="39756" y="15903"/>
                </a:cubicBezTo>
                <a:cubicBezTo>
                  <a:pt x="55310" y="20145"/>
                  <a:pt x="71655" y="20692"/>
                  <a:pt x="87464" y="23854"/>
                </a:cubicBezTo>
                <a:cubicBezTo>
                  <a:pt x="98180" y="25997"/>
                  <a:pt x="108375" y="30946"/>
                  <a:pt x="119269" y="31806"/>
                </a:cubicBezTo>
                <a:cubicBezTo>
                  <a:pt x="209260" y="38911"/>
                  <a:pt x="299714" y="39536"/>
                  <a:pt x="389614" y="47708"/>
                </a:cubicBezTo>
                <a:cubicBezTo>
                  <a:pt x="522028" y="59745"/>
                  <a:pt x="447854" y="53940"/>
                  <a:pt x="612250" y="63611"/>
                </a:cubicBezTo>
                <a:cubicBezTo>
                  <a:pt x="684658" y="81712"/>
                  <a:pt x="610780" y="65129"/>
                  <a:pt x="747422" y="79513"/>
                </a:cubicBezTo>
                <a:cubicBezTo>
                  <a:pt x="763455" y="81201"/>
                  <a:pt x="779392" y="83968"/>
                  <a:pt x="795130" y="87465"/>
                </a:cubicBezTo>
                <a:cubicBezTo>
                  <a:pt x="803312" y="89283"/>
                  <a:pt x="810640" y="94621"/>
                  <a:pt x="818984" y="95416"/>
                </a:cubicBezTo>
                <a:cubicBezTo>
                  <a:pt x="866550" y="99946"/>
                  <a:pt x="914399" y="100717"/>
                  <a:pt x="962107" y="103367"/>
                </a:cubicBezTo>
                <a:cubicBezTo>
                  <a:pt x="979103" y="109033"/>
                  <a:pt x="1000288" y="116773"/>
                  <a:pt x="1017767" y="119270"/>
                </a:cubicBezTo>
                <a:cubicBezTo>
                  <a:pt x="1044136" y="123037"/>
                  <a:pt x="1070776" y="124571"/>
                  <a:pt x="1097280" y="127221"/>
                </a:cubicBezTo>
                <a:cubicBezTo>
                  <a:pt x="1177771" y="154052"/>
                  <a:pt x="1128274" y="141838"/>
                  <a:pt x="1248354" y="151075"/>
                </a:cubicBezTo>
                <a:cubicBezTo>
                  <a:pt x="1256305" y="153725"/>
                  <a:pt x="1263924" y="157752"/>
                  <a:pt x="1272208" y="159026"/>
                </a:cubicBezTo>
                <a:cubicBezTo>
                  <a:pt x="1298535" y="163076"/>
                  <a:pt x="1325767" y="160989"/>
                  <a:pt x="1351721" y="166978"/>
                </a:cubicBezTo>
                <a:cubicBezTo>
                  <a:pt x="1361032" y="169127"/>
                  <a:pt x="1366842" y="178999"/>
                  <a:pt x="1375575" y="182880"/>
                </a:cubicBezTo>
                <a:cubicBezTo>
                  <a:pt x="1408594" y="197555"/>
                  <a:pt x="1429025" y="199931"/>
                  <a:pt x="1463040" y="206734"/>
                </a:cubicBezTo>
                <a:cubicBezTo>
                  <a:pt x="1470991" y="212035"/>
                  <a:pt x="1478161" y="218756"/>
                  <a:pt x="1486894" y="222637"/>
                </a:cubicBezTo>
                <a:cubicBezTo>
                  <a:pt x="1511778" y="233697"/>
                  <a:pt x="1539978" y="239883"/>
                  <a:pt x="1566407" y="246491"/>
                </a:cubicBezTo>
                <a:cubicBezTo>
                  <a:pt x="1622345" y="283783"/>
                  <a:pt x="1551416" y="240870"/>
                  <a:pt x="1630017" y="270345"/>
                </a:cubicBezTo>
                <a:cubicBezTo>
                  <a:pt x="1638965" y="273700"/>
                  <a:pt x="1645087" y="282483"/>
                  <a:pt x="1653871" y="286247"/>
                </a:cubicBezTo>
                <a:cubicBezTo>
                  <a:pt x="1671874" y="293962"/>
                  <a:pt x="1692131" y="292484"/>
                  <a:pt x="1709530" y="302150"/>
                </a:cubicBezTo>
                <a:cubicBezTo>
                  <a:pt x="1726237" y="311432"/>
                  <a:pt x="1741335" y="323353"/>
                  <a:pt x="1757238" y="333955"/>
                </a:cubicBezTo>
                <a:lnTo>
                  <a:pt x="1781092" y="349858"/>
                </a:lnTo>
                <a:cubicBezTo>
                  <a:pt x="1799141" y="376932"/>
                  <a:pt x="1790123" y="373982"/>
                  <a:pt x="1820848" y="381663"/>
                </a:cubicBezTo>
                <a:cubicBezTo>
                  <a:pt x="1823420" y="382306"/>
                  <a:pt x="1826149" y="381663"/>
                  <a:pt x="1828800" y="381663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74E3E48A-F9C7-4B4A-89E2-AFF306D0C8F6}"/>
              </a:ext>
            </a:extLst>
          </p:cNvPr>
          <p:cNvSpPr/>
          <p:nvPr/>
        </p:nvSpPr>
        <p:spPr>
          <a:xfrm>
            <a:off x="1836751" y="3578087"/>
            <a:ext cx="1585385" cy="1289194"/>
          </a:xfrm>
          <a:custGeom>
            <a:avLst/>
            <a:gdLst>
              <a:gd name="connsiteX0" fmla="*/ 0 w 1585385"/>
              <a:gd name="connsiteY0" fmla="*/ 0 h 1289194"/>
              <a:gd name="connsiteX1" fmla="*/ 87465 w 1585385"/>
              <a:gd name="connsiteY1" fmla="*/ 31805 h 1289194"/>
              <a:gd name="connsiteX2" fmla="*/ 143124 w 1585385"/>
              <a:gd name="connsiteY2" fmla="*/ 39756 h 1289194"/>
              <a:gd name="connsiteX3" fmla="*/ 190832 w 1585385"/>
              <a:gd name="connsiteY3" fmla="*/ 71562 h 1289194"/>
              <a:gd name="connsiteX4" fmla="*/ 246491 w 1585385"/>
              <a:gd name="connsiteY4" fmla="*/ 87464 h 1289194"/>
              <a:gd name="connsiteX5" fmla="*/ 262393 w 1585385"/>
              <a:gd name="connsiteY5" fmla="*/ 111318 h 1289194"/>
              <a:gd name="connsiteX6" fmla="*/ 278296 w 1585385"/>
              <a:gd name="connsiteY6" fmla="*/ 159026 h 1289194"/>
              <a:gd name="connsiteX7" fmla="*/ 326004 w 1585385"/>
              <a:gd name="connsiteY7" fmla="*/ 174929 h 1289194"/>
              <a:gd name="connsiteX8" fmla="*/ 341906 w 1585385"/>
              <a:gd name="connsiteY8" fmla="*/ 198783 h 1289194"/>
              <a:gd name="connsiteX9" fmla="*/ 413468 w 1585385"/>
              <a:gd name="connsiteY9" fmla="*/ 222636 h 1289194"/>
              <a:gd name="connsiteX10" fmla="*/ 437322 w 1585385"/>
              <a:gd name="connsiteY10" fmla="*/ 230588 h 1289194"/>
              <a:gd name="connsiteX11" fmla="*/ 485030 w 1585385"/>
              <a:gd name="connsiteY11" fmla="*/ 254442 h 1289194"/>
              <a:gd name="connsiteX12" fmla="*/ 524786 w 1585385"/>
              <a:gd name="connsiteY12" fmla="*/ 294198 h 1289194"/>
              <a:gd name="connsiteX13" fmla="*/ 540689 w 1585385"/>
              <a:gd name="connsiteY13" fmla="*/ 318052 h 1289194"/>
              <a:gd name="connsiteX14" fmla="*/ 564543 w 1585385"/>
              <a:gd name="connsiteY14" fmla="*/ 341906 h 1289194"/>
              <a:gd name="connsiteX15" fmla="*/ 596348 w 1585385"/>
              <a:gd name="connsiteY15" fmla="*/ 389614 h 1289194"/>
              <a:gd name="connsiteX16" fmla="*/ 620202 w 1585385"/>
              <a:gd name="connsiteY16" fmla="*/ 413468 h 1289194"/>
              <a:gd name="connsiteX17" fmla="*/ 636105 w 1585385"/>
              <a:gd name="connsiteY17" fmla="*/ 437322 h 1289194"/>
              <a:gd name="connsiteX18" fmla="*/ 683812 w 1585385"/>
              <a:gd name="connsiteY18" fmla="*/ 453224 h 1289194"/>
              <a:gd name="connsiteX19" fmla="*/ 699715 w 1585385"/>
              <a:gd name="connsiteY19" fmla="*/ 477078 h 1289194"/>
              <a:gd name="connsiteX20" fmla="*/ 723569 w 1585385"/>
              <a:gd name="connsiteY20" fmla="*/ 485030 h 1289194"/>
              <a:gd name="connsiteX21" fmla="*/ 747423 w 1585385"/>
              <a:gd name="connsiteY21" fmla="*/ 500932 h 1289194"/>
              <a:gd name="connsiteX22" fmla="*/ 818985 w 1585385"/>
              <a:gd name="connsiteY22" fmla="*/ 556591 h 1289194"/>
              <a:gd name="connsiteX23" fmla="*/ 890546 w 1585385"/>
              <a:gd name="connsiteY23" fmla="*/ 580445 h 1289194"/>
              <a:gd name="connsiteX24" fmla="*/ 914400 w 1585385"/>
              <a:gd name="connsiteY24" fmla="*/ 588396 h 1289194"/>
              <a:gd name="connsiteX25" fmla="*/ 954157 w 1585385"/>
              <a:gd name="connsiteY25" fmla="*/ 620202 h 1289194"/>
              <a:gd name="connsiteX26" fmla="*/ 993913 w 1585385"/>
              <a:gd name="connsiteY26" fmla="*/ 652007 h 1289194"/>
              <a:gd name="connsiteX27" fmla="*/ 1017767 w 1585385"/>
              <a:gd name="connsiteY27" fmla="*/ 667910 h 1289194"/>
              <a:gd name="connsiteX28" fmla="*/ 1041621 w 1585385"/>
              <a:gd name="connsiteY28" fmla="*/ 675861 h 1289194"/>
              <a:gd name="connsiteX29" fmla="*/ 1057524 w 1585385"/>
              <a:gd name="connsiteY29" fmla="*/ 699715 h 1289194"/>
              <a:gd name="connsiteX30" fmla="*/ 1105232 w 1585385"/>
              <a:gd name="connsiteY30" fmla="*/ 715617 h 1289194"/>
              <a:gd name="connsiteX31" fmla="*/ 1152939 w 1585385"/>
              <a:gd name="connsiteY31" fmla="*/ 731520 h 1289194"/>
              <a:gd name="connsiteX32" fmla="*/ 1176793 w 1585385"/>
              <a:gd name="connsiteY32" fmla="*/ 739471 h 1289194"/>
              <a:gd name="connsiteX33" fmla="*/ 1200647 w 1585385"/>
              <a:gd name="connsiteY33" fmla="*/ 755374 h 1289194"/>
              <a:gd name="connsiteX34" fmla="*/ 1224501 w 1585385"/>
              <a:gd name="connsiteY34" fmla="*/ 763325 h 1289194"/>
              <a:gd name="connsiteX35" fmla="*/ 1272209 w 1585385"/>
              <a:gd name="connsiteY35" fmla="*/ 795130 h 1289194"/>
              <a:gd name="connsiteX36" fmla="*/ 1296063 w 1585385"/>
              <a:gd name="connsiteY36" fmla="*/ 811033 h 1289194"/>
              <a:gd name="connsiteX37" fmla="*/ 1351722 w 1585385"/>
              <a:gd name="connsiteY37" fmla="*/ 826936 h 1289194"/>
              <a:gd name="connsiteX38" fmla="*/ 1431235 w 1585385"/>
              <a:gd name="connsiteY38" fmla="*/ 850790 h 1289194"/>
              <a:gd name="connsiteX39" fmla="*/ 1455089 w 1585385"/>
              <a:gd name="connsiteY39" fmla="*/ 866692 h 1289194"/>
              <a:gd name="connsiteX40" fmla="*/ 1486894 w 1585385"/>
              <a:gd name="connsiteY40" fmla="*/ 914400 h 1289194"/>
              <a:gd name="connsiteX41" fmla="*/ 1518699 w 1585385"/>
              <a:gd name="connsiteY41" fmla="*/ 1025718 h 1289194"/>
              <a:gd name="connsiteX42" fmla="*/ 1526651 w 1585385"/>
              <a:gd name="connsiteY42" fmla="*/ 1049572 h 1289194"/>
              <a:gd name="connsiteX43" fmla="*/ 1534602 w 1585385"/>
              <a:gd name="connsiteY43" fmla="*/ 1216550 h 1289194"/>
              <a:gd name="connsiteX44" fmla="*/ 1558456 w 1585385"/>
              <a:gd name="connsiteY44" fmla="*/ 1232452 h 1289194"/>
              <a:gd name="connsiteX45" fmla="*/ 1399430 w 1585385"/>
              <a:gd name="connsiteY45" fmla="*/ 1248355 h 1289194"/>
              <a:gd name="connsiteX46" fmla="*/ 1383527 w 1585385"/>
              <a:gd name="connsiteY46" fmla="*/ 1200647 h 1289194"/>
              <a:gd name="connsiteX47" fmla="*/ 1359673 w 1585385"/>
              <a:gd name="connsiteY47" fmla="*/ 1073426 h 1289194"/>
              <a:gd name="connsiteX48" fmla="*/ 1335819 w 1585385"/>
              <a:gd name="connsiteY48" fmla="*/ 1049572 h 1289194"/>
              <a:gd name="connsiteX49" fmla="*/ 1296063 w 1585385"/>
              <a:gd name="connsiteY49" fmla="*/ 1025718 h 128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585385" h="1289194">
                <a:moveTo>
                  <a:pt x="0" y="0"/>
                </a:moveTo>
                <a:cubicBezTo>
                  <a:pt x="16693" y="6677"/>
                  <a:pt x="71582" y="29536"/>
                  <a:pt x="87465" y="31805"/>
                </a:cubicBezTo>
                <a:lnTo>
                  <a:pt x="143124" y="39756"/>
                </a:lnTo>
                <a:cubicBezTo>
                  <a:pt x="159027" y="50358"/>
                  <a:pt x="172290" y="66927"/>
                  <a:pt x="190832" y="71562"/>
                </a:cubicBezTo>
                <a:cubicBezTo>
                  <a:pt x="230768" y="81546"/>
                  <a:pt x="212270" y="76057"/>
                  <a:pt x="246491" y="87464"/>
                </a:cubicBezTo>
                <a:cubicBezTo>
                  <a:pt x="251792" y="95415"/>
                  <a:pt x="258512" y="102585"/>
                  <a:pt x="262393" y="111318"/>
                </a:cubicBezTo>
                <a:cubicBezTo>
                  <a:pt x="269201" y="126636"/>
                  <a:pt x="262393" y="153725"/>
                  <a:pt x="278296" y="159026"/>
                </a:cubicBezTo>
                <a:lnTo>
                  <a:pt x="326004" y="174929"/>
                </a:lnTo>
                <a:cubicBezTo>
                  <a:pt x="331305" y="182880"/>
                  <a:pt x="333802" y="193718"/>
                  <a:pt x="341906" y="198783"/>
                </a:cubicBezTo>
                <a:cubicBezTo>
                  <a:pt x="341908" y="198784"/>
                  <a:pt x="401540" y="218660"/>
                  <a:pt x="413468" y="222636"/>
                </a:cubicBezTo>
                <a:cubicBezTo>
                  <a:pt x="421419" y="225287"/>
                  <a:pt x="430348" y="225939"/>
                  <a:pt x="437322" y="230588"/>
                </a:cubicBezTo>
                <a:cubicBezTo>
                  <a:pt x="468150" y="251139"/>
                  <a:pt x="452110" y="243468"/>
                  <a:pt x="485030" y="254442"/>
                </a:cubicBezTo>
                <a:cubicBezTo>
                  <a:pt x="527433" y="318049"/>
                  <a:pt x="471781" y="241194"/>
                  <a:pt x="524786" y="294198"/>
                </a:cubicBezTo>
                <a:cubicBezTo>
                  <a:pt x="531543" y="300955"/>
                  <a:pt x="534571" y="310711"/>
                  <a:pt x="540689" y="318052"/>
                </a:cubicBezTo>
                <a:cubicBezTo>
                  <a:pt x="547888" y="326691"/>
                  <a:pt x="557639" y="333030"/>
                  <a:pt x="564543" y="341906"/>
                </a:cubicBezTo>
                <a:cubicBezTo>
                  <a:pt x="576277" y="356993"/>
                  <a:pt x="582833" y="376099"/>
                  <a:pt x="596348" y="389614"/>
                </a:cubicBezTo>
                <a:cubicBezTo>
                  <a:pt x="604299" y="397565"/>
                  <a:pt x="613003" y="404829"/>
                  <a:pt x="620202" y="413468"/>
                </a:cubicBezTo>
                <a:cubicBezTo>
                  <a:pt x="626320" y="420809"/>
                  <a:pt x="628001" y="432257"/>
                  <a:pt x="636105" y="437322"/>
                </a:cubicBezTo>
                <a:cubicBezTo>
                  <a:pt x="650320" y="446206"/>
                  <a:pt x="683812" y="453224"/>
                  <a:pt x="683812" y="453224"/>
                </a:cubicBezTo>
                <a:cubicBezTo>
                  <a:pt x="689113" y="461175"/>
                  <a:pt x="692253" y="471108"/>
                  <a:pt x="699715" y="477078"/>
                </a:cubicBezTo>
                <a:cubicBezTo>
                  <a:pt x="706260" y="482314"/>
                  <a:pt x="716072" y="481282"/>
                  <a:pt x="723569" y="485030"/>
                </a:cubicBezTo>
                <a:cubicBezTo>
                  <a:pt x="732116" y="489304"/>
                  <a:pt x="740082" y="494814"/>
                  <a:pt x="747423" y="500932"/>
                </a:cubicBezTo>
                <a:cubicBezTo>
                  <a:pt x="774867" y="523802"/>
                  <a:pt x="778789" y="543192"/>
                  <a:pt x="818985" y="556591"/>
                </a:cubicBezTo>
                <a:lnTo>
                  <a:pt x="890546" y="580445"/>
                </a:lnTo>
                <a:lnTo>
                  <a:pt x="914400" y="588396"/>
                </a:lnTo>
                <a:cubicBezTo>
                  <a:pt x="959978" y="656761"/>
                  <a:pt x="899288" y="576306"/>
                  <a:pt x="954157" y="620202"/>
                </a:cubicBezTo>
                <a:cubicBezTo>
                  <a:pt x="1005533" y="661304"/>
                  <a:pt x="933958" y="632023"/>
                  <a:pt x="993913" y="652007"/>
                </a:cubicBezTo>
                <a:cubicBezTo>
                  <a:pt x="1001864" y="657308"/>
                  <a:pt x="1009220" y="663636"/>
                  <a:pt x="1017767" y="667910"/>
                </a:cubicBezTo>
                <a:cubicBezTo>
                  <a:pt x="1025264" y="671658"/>
                  <a:pt x="1035076" y="670625"/>
                  <a:pt x="1041621" y="675861"/>
                </a:cubicBezTo>
                <a:cubicBezTo>
                  <a:pt x="1049083" y="681831"/>
                  <a:pt x="1049420" y="694650"/>
                  <a:pt x="1057524" y="699715"/>
                </a:cubicBezTo>
                <a:cubicBezTo>
                  <a:pt x="1071739" y="708599"/>
                  <a:pt x="1089329" y="710316"/>
                  <a:pt x="1105232" y="715617"/>
                </a:cubicBezTo>
                <a:lnTo>
                  <a:pt x="1152939" y="731520"/>
                </a:lnTo>
                <a:lnTo>
                  <a:pt x="1176793" y="739471"/>
                </a:lnTo>
                <a:cubicBezTo>
                  <a:pt x="1184744" y="744772"/>
                  <a:pt x="1192100" y="751100"/>
                  <a:pt x="1200647" y="755374"/>
                </a:cubicBezTo>
                <a:cubicBezTo>
                  <a:pt x="1208144" y="759122"/>
                  <a:pt x="1217174" y="759255"/>
                  <a:pt x="1224501" y="763325"/>
                </a:cubicBezTo>
                <a:cubicBezTo>
                  <a:pt x="1241208" y="772607"/>
                  <a:pt x="1256306" y="784528"/>
                  <a:pt x="1272209" y="795130"/>
                </a:cubicBezTo>
                <a:cubicBezTo>
                  <a:pt x="1280160" y="800431"/>
                  <a:pt x="1286792" y="808715"/>
                  <a:pt x="1296063" y="811033"/>
                </a:cubicBezTo>
                <a:cubicBezTo>
                  <a:pt x="1395489" y="835889"/>
                  <a:pt x="1271873" y="804121"/>
                  <a:pt x="1351722" y="826936"/>
                </a:cubicBezTo>
                <a:cubicBezTo>
                  <a:pt x="1371171" y="832493"/>
                  <a:pt x="1417059" y="841340"/>
                  <a:pt x="1431235" y="850790"/>
                </a:cubicBezTo>
                <a:lnTo>
                  <a:pt x="1455089" y="866692"/>
                </a:lnTo>
                <a:cubicBezTo>
                  <a:pt x="1465691" y="882595"/>
                  <a:pt x="1485307" y="895353"/>
                  <a:pt x="1486894" y="914400"/>
                </a:cubicBezTo>
                <a:cubicBezTo>
                  <a:pt x="1495640" y="1019339"/>
                  <a:pt x="1468291" y="992112"/>
                  <a:pt x="1518699" y="1025718"/>
                </a:cubicBezTo>
                <a:cubicBezTo>
                  <a:pt x="1521350" y="1033669"/>
                  <a:pt x="1525955" y="1041219"/>
                  <a:pt x="1526651" y="1049572"/>
                </a:cubicBezTo>
                <a:cubicBezTo>
                  <a:pt x="1531279" y="1105102"/>
                  <a:pt x="1525055" y="1161652"/>
                  <a:pt x="1534602" y="1216550"/>
                </a:cubicBezTo>
                <a:cubicBezTo>
                  <a:pt x="1536239" y="1225965"/>
                  <a:pt x="1550505" y="1227151"/>
                  <a:pt x="1558456" y="1232452"/>
                </a:cubicBezTo>
                <a:cubicBezTo>
                  <a:pt x="1600583" y="1295641"/>
                  <a:pt x="1621496" y="1313124"/>
                  <a:pt x="1399430" y="1248355"/>
                </a:cubicBezTo>
                <a:cubicBezTo>
                  <a:pt x="1383338" y="1243661"/>
                  <a:pt x="1383527" y="1200647"/>
                  <a:pt x="1383527" y="1200647"/>
                </a:cubicBezTo>
                <a:cubicBezTo>
                  <a:pt x="1378067" y="1129666"/>
                  <a:pt x="1393854" y="1114443"/>
                  <a:pt x="1359673" y="1073426"/>
                </a:cubicBezTo>
                <a:cubicBezTo>
                  <a:pt x="1352474" y="1064787"/>
                  <a:pt x="1343018" y="1058211"/>
                  <a:pt x="1335819" y="1049572"/>
                </a:cubicBezTo>
                <a:cubicBezTo>
                  <a:pt x="1310428" y="1019102"/>
                  <a:pt x="1333699" y="1025718"/>
                  <a:pt x="1296063" y="1025718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89468197-7DA1-4E70-90D0-C7AE197D748A}"/>
              </a:ext>
            </a:extLst>
          </p:cNvPr>
          <p:cNvSpPr/>
          <p:nvPr/>
        </p:nvSpPr>
        <p:spPr>
          <a:xfrm>
            <a:off x="1844703" y="3872285"/>
            <a:ext cx="771276" cy="588397"/>
          </a:xfrm>
          <a:custGeom>
            <a:avLst/>
            <a:gdLst>
              <a:gd name="connsiteX0" fmla="*/ 771276 w 771276"/>
              <a:gd name="connsiteY0" fmla="*/ 588397 h 588397"/>
              <a:gd name="connsiteX1" fmla="*/ 731520 w 771276"/>
              <a:gd name="connsiteY1" fmla="*/ 524786 h 588397"/>
              <a:gd name="connsiteX2" fmla="*/ 691763 w 771276"/>
              <a:gd name="connsiteY2" fmla="*/ 469127 h 588397"/>
              <a:gd name="connsiteX3" fmla="*/ 652007 w 771276"/>
              <a:gd name="connsiteY3" fmla="*/ 397565 h 588397"/>
              <a:gd name="connsiteX4" fmla="*/ 636104 w 771276"/>
              <a:gd name="connsiteY4" fmla="*/ 373712 h 588397"/>
              <a:gd name="connsiteX5" fmla="*/ 612250 w 771276"/>
              <a:gd name="connsiteY5" fmla="*/ 357809 h 588397"/>
              <a:gd name="connsiteX6" fmla="*/ 580445 w 771276"/>
              <a:gd name="connsiteY6" fmla="*/ 318052 h 588397"/>
              <a:gd name="connsiteX7" fmla="*/ 564542 w 771276"/>
              <a:gd name="connsiteY7" fmla="*/ 294198 h 588397"/>
              <a:gd name="connsiteX8" fmla="*/ 516834 w 771276"/>
              <a:gd name="connsiteY8" fmla="*/ 262393 h 588397"/>
              <a:gd name="connsiteX9" fmla="*/ 469127 w 771276"/>
              <a:gd name="connsiteY9" fmla="*/ 238539 h 588397"/>
              <a:gd name="connsiteX10" fmla="*/ 453224 w 771276"/>
              <a:gd name="connsiteY10" fmla="*/ 214685 h 588397"/>
              <a:gd name="connsiteX11" fmla="*/ 429370 w 771276"/>
              <a:gd name="connsiteY11" fmla="*/ 206734 h 588397"/>
              <a:gd name="connsiteX12" fmla="*/ 405516 w 771276"/>
              <a:gd name="connsiteY12" fmla="*/ 190832 h 588397"/>
              <a:gd name="connsiteX13" fmla="*/ 381662 w 771276"/>
              <a:gd name="connsiteY13" fmla="*/ 182880 h 588397"/>
              <a:gd name="connsiteX14" fmla="*/ 357808 w 771276"/>
              <a:gd name="connsiteY14" fmla="*/ 166978 h 588397"/>
              <a:gd name="connsiteX15" fmla="*/ 310100 w 771276"/>
              <a:gd name="connsiteY15" fmla="*/ 151075 h 588397"/>
              <a:gd name="connsiteX16" fmla="*/ 286247 w 771276"/>
              <a:gd name="connsiteY16" fmla="*/ 143124 h 588397"/>
              <a:gd name="connsiteX17" fmla="*/ 238539 w 771276"/>
              <a:gd name="connsiteY17" fmla="*/ 119270 h 588397"/>
              <a:gd name="connsiteX18" fmla="*/ 214685 w 771276"/>
              <a:gd name="connsiteY18" fmla="*/ 103367 h 588397"/>
              <a:gd name="connsiteX19" fmla="*/ 166977 w 771276"/>
              <a:gd name="connsiteY19" fmla="*/ 87465 h 588397"/>
              <a:gd name="connsiteX20" fmla="*/ 119269 w 771276"/>
              <a:gd name="connsiteY20" fmla="*/ 55659 h 588397"/>
              <a:gd name="connsiteX21" fmla="*/ 79513 w 771276"/>
              <a:gd name="connsiteY21" fmla="*/ 23854 h 588397"/>
              <a:gd name="connsiteX22" fmla="*/ 55659 w 771276"/>
              <a:gd name="connsiteY22" fmla="*/ 7952 h 588397"/>
              <a:gd name="connsiteX23" fmla="*/ 0 w 771276"/>
              <a:gd name="connsiteY23" fmla="*/ 0 h 58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71276" h="588397">
                <a:moveTo>
                  <a:pt x="771276" y="588397"/>
                </a:moveTo>
                <a:cubicBezTo>
                  <a:pt x="758024" y="567193"/>
                  <a:pt x="739427" y="548507"/>
                  <a:pt x="731520" y="524786"/>
                </a:cubicBezTo>
                <a:cubicBezTo>
                  <a:pt x="712967" y="469127"/>
                  <a:pt x="731520" y="482379"/>
                  <a:pt x="691763" y="469127"/>
                </a:cubicBezTo>
                <a:cubicBezTo>
                  <a:pt x="677769" y="427142"/>
                  <a:pt x="688460" y="452244"/>
                  <a:pt x="652007" y="397565"/>
                </a:cubicBezTo>
                <a:cubicBezTo>
                  <a:pt x="646706" y="389614"/>
                  <a:pt x="644055" y="379013"/>
                  <a:pt x="636104" y="373712"/>
                </a:cubicBezTo>
                <a:lnTo>
                  <a:pt x="612250" y="357809"/>
                </a:lnTo>
                <a:cubicBezTo>
                  <a:pt x="596771" y="311371"/>
                  <a:pt x="616410" y="354017"/>
                  <a:pt x="580445" y="318052"/>
                </a:cubicBezTo>
                <a:cubicBezTo>
                  <a:pt x="573688" y="311295"/>
                  <a:pt x="571734" y="300491"/>
                  <a:pt x="564542" y="294198"/>
                </a:cubicBezTo>
                <a:cubicBezTo>
                  <a:pt x="550158" y="281612"/>
                  <a:pt x="532737" y="272995"/>
                  <a:pt x="516834" y="262393"/>
                </a:cubicBezTo>
                <a:cubicBezTo>
                  <a:pt x="486008" y="241843"/>
                  <a:pt x="502045" y="249513"/>
                  <a:pt x="469127" y="238539"/>
                </a:cubicBezTo>
                <a:cubicBezTo>
                  <a:pt x="463826" y="230588"/>
                  <a:pt x="460686" y="220655"/>
                  <a:pt x="453224" y="214685"/>
                </a:cubicBezTo>
                <a:cubicBezTo>
                  <a:pt x="446679" y="209449"/>
                  <a:pt x="436867" y="210482"/>
                  <a:pt x="429370" y="206734"/>
                </a:cubicBezTo>
                <a:cubicBezTo>
                  <a:pt x="420823" y="202460"/>
                  <a:pt x="414063" y="195106"/>
                  <a:pt x="405516" y="190832"/>
                </a:cubicBezTo>
                <a:cubicBezTo>
                  <a:pt x="398019" y="187084"/>
                  <a:pt x="389159" y="186628"/>
                  <a:pt x="381662" y="182880"/>
                </a:cubicBezTo>
                <a:cubicBezTo>
                  <a:pt x="373115" y="178606"/>
                  <a:pt x="366541" y="170859"/>
                  <a:pt x="357808" y="166978"/>
                </a:cubicBezTo>
                <a:cubicBezTo>
                  <a:pt x="342490" y="160170"/>
                  <a:pt x="326003" y="156376"/>
                  <a:pt x="310100" y="151075"/>
                </a:cubicBezTo>
                <a:lnTo>
                  <a:pt x="286247" y="143124"/>
                </a:lnTo>
                <a:cubicBezTo>
                  <a:pt x="217884" y="97548"/>
                  <a:pt x="304379" y="152190"/>
                  <a:pt x="238539" y="119270"/>
                </a:cubicBezTo>
                <a:cubicBezTo>
                  <a:pt x="229992" y="114996"/>
                  <a:pt x="223418" y="107248"/>
                  <a:pt x="214685" y="103367"/>
                </a:cubicBezTo>
                <a:cubicBezTo>
                  <a:pt x="199367" y="96559"/>
                  <a:pt x="166977" y="87465"/>
                  <a:pt x="166977" y="87465"/>
                </a:cubicBezTo>
                <a:cubicBezTo>
                  <a:pt x="151074" y="76863"/>
                  <a:pt x="129871" y="71562"/>
                  <a:pt x="119269" y="55659"/>
                </a:cubicBezTo>
                <a:cubicBezTo>
                  <a:pt x="92463" y="15448"/>
                  <a:pt x="117919" y="43056"/>
                  <a:pt x="79513" y="23854"/>
                </a:cubicBezTo>
                <a:cubicBezTo>
                  <a:pt x="70966" y="19580"/>
                  <a:pt x="64812" y="10698"/>
                  <a:pt x="55659" y="7952"/>
                </a:cubicBezTo>
                <a:cubicBezTo>
                  <a:pt x="37708" y="2567"/>
                  <a:pt x="0" y="0"/>
                  <a:pt x="0" y="0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B6E6F140-E574-4DC8-B6E2-791F9F6B4CE0}"/>
              </a:ext>
            </a:extLst>
          </p:cNvPr>
          <p:cNvSpPr/>
          <p:nvPr/>
        </p:nvSpPr>
        <p:spPr>
          <a:xfrm>
            <a:off x="3943847" y="5534108"/>
            <a:ext cx="3276639" cy="850789"/>
          </a:xfrm>
          <a:custGeom>
            <a:avLst/>
            <a:gdLst>
              <a:gd name="connsiteX0" fmla="*/ 0 w 3276639"/>
              <a:gd name="connsiteY0" fmla="*/ 818984 h 850789"/>
              <a:gd name="connsiteX1" fmla="*/ 7951 w 3276639"/>
              <a:gd name="connsiteY1" fmla="*/ 763325 h 850789"/>
              <a:gd name="connsiteX2" fmla="*/ 39756 w 3276639"/>
              <a:gd name="connsiteY2" fmla="*/ 715617 h 850789"/>
              <a:gd name="connsiteX3" fmla="*/ 55659 w 3276639"/>
              <a:gd name="connsiteY3" fmla="*/ 691763 h 850789"/>
              <a:gd name="connsiteX4" fmla="*/ 71562 w 3276639"/>
              <a:gd name="connsiteY4" fmla="*/ 667909 h 850789"/>
              <a:gd name="connsiteX5" fmla="*/ 95416 w 3276639"/>
              <a:gd name="connsiteY5" fmla="*/ 659958 h 850789"/>
              <a:gd name="connsiteX6" fmla="*/ 119270 w 3276639"/>
              <a:gd name="connsiteY6" fmla="*/ 596348 h 850789"/>
              <a:gd name="connsiteX7" fmla="*/ 127221 w 3276639"/>
              <a:gd name="connsiteY7" fmla="*/ 572494 h 850789"/>
              <a:gd name="connsiteX8" fmla="*/ 151075 w 3276639"/>
              <a:gd name="connsiteY8" fmla="*/ 556591 h 850789"/>
              <a:gd name="connsiteX9" fmla="*/ 166977 w 3276639"/>
              <a:gd name="connsiteY9" fmla="*/ 532737 h 850789"/>
              <a:gd name="connsiteX10" fmla="*/ 190831 w 3276639"/>
              <a:gd name="connsiteY10" fmla="*/ 524786 h 850789"/>
              <a:gd name="connsiteX11" fmla="*/ 198783 w 3276639"/>
              <a:gd name="connsiteY11" fmla="*/ 500932 h 850789"/>
              <a:gd name="connsiteX12" fmla="*/ 246490 w 3276639"/>
              <a:gd name="connsiteY12" fmla="*/ 477078 h 850789"/>
              <a:gd name="connsiteX13" fmla="*/ 262393 w 3276639"/>
              <a:gd name="connsiteY13" fmla="*/ 453224 h 850789"/>
              <a:gd name="connsiteX14" fmla="*/ 286247 w 3276639"/>
              <a:gd name="connsiteY14" fmla="*/ 437322 h 850789"/>
              <a:gd name="connsiteX15" fmla="*/ 318052 w 3276639"/>
              <a:gd name="connsiteY15" fmla="*/ 389614 h 850789"/>
              <a:gd name="connsiteX16" fmla="*/ 341906 w 3276639"/>
              <a:gd name="connsiteY16" fmla="*/ 341906 h 850789"/>
              <a:gd name="connsiteX17" fmla="*/ 365760 w 3276639"/>
              <a:gd name="connsiteY17" fmla="*/ 333955 h 850789"/>
              <a:gd name="connsiteX18" fmla="*/ 389614 w 3276639"/>
              <a:gd name="connsiteY18" fmla="*/ 318052 h 850789"/>
              <a:gd name="connsiteX19" fmla="*/ 405516 w 3276639"/>
              <a:gd name="connsiteY19" fmla="*/ 294198 h 850789"/>
              <a:gd name="connsiteX20" fmla="*/ 453224 w 3276639"/>
              <a:gd name="connsiteY20" fmla="*/ 286247 h 850789"/>
              <a:gd name="connsiteX21" fmla="*/ 524786 w 3276639"/>
              <a:gd name="connsiteY21" fmla="*/ 278295 h 850789"/>
              <a:gd name="connsiteX22" fmla="*/ 540689 w 3276639"/>
              <a:gd name="connsiteY22" fmla="*/ 254442 h 850789"/>
              <a:gd name="connsiteX23" fmla="*/ 564543 w 3276639"/>
              <a:gd name="connsiteY23" fmla="*/ 246490 h 850789"/>
              <a:gd name="connsiteX24" fmla="*/ 644056 w 3276639"/>
              <a:gd name="connsiteY24" fmla="*/ 238539 h 850789"/>
              <a:gd name="connsiteX25" fmla="*/ 691763 w 3276639"/>
              <a:gd name="connsiteY25" fmla="*/ 206734 h 850789"/>
              <a:gd name="connsiteX26" fmla="*/ 739471 w 3276639"/>
              <a:gd name="connsiteY26" fmla="*/ 190831 h 850789"/>
              <a:gd name="connsiteX27" fmla="*/ 755374 w 3276639"/>
              <a:gd name="connsiteY27" fmla="*/ 166977 h 850789"/>
              <a:gd name="connsiteX28" fmla="*/ 803082 w 3276639"/>
              <a:gd name="connsiteY28" fmla="*/ 151075 h 850789"/>
              <a:gd name="connsiteX29" fmla="*/ 874643 w 3276639"/>
              <a:gd name="connsiteY29" fmla="*/ 135172 h 850789"/>
              <a:gd name="connsiteX30" fmla="*/ 898497 w 3276639"/>
              <a:gd name="connsiteY30" fmla="*/ 119269 h 850789"/>
              <a:gd name="connsiteX31" fmla="*/ 1017767 w 3276639"/>
              <a:gd name="connsiteY31" fmla="*/ 103367 h 850789"/>
              <a:gd name="connsiteX32" fmla="*/ 1049572 w 3276639"/>
              <a:gd name="connsiteY32" fmla="*/ 95415 h 850789"/>
              <a:gd name="connsiteX33" fmla="*/ 1073426 w 3276639"/>
              <a:gd name="connsiteY33" fmla="*/ 87464 h 850789"/>
              <a:gd name="connsiteX34" fmla="*/ 1192696 w 3276639"/>
              <a:gd name="connsiteY34" fmla="*/ 71562 h 850789"/>
              <a:gd name="connsiteX35" fmla="*/ 1709530 w 3276639"/>
              <a:gd name="connsiteY35" fmla="*/ 55659 h 850789"/>
              <a:gd name="connsiteX36" fmla="*/ 1757238 w 3276639"/>
              <a:gd name="connsiteY36" fmla="*/ 39756 h 850789"/>
              <a:gd name="connsiteX37" fmla="*/ 1820849 w 3276639"/>
              <a:gd name="connsiteY37" fmla="*/ 31805 h 850789"/>
              <a:gd name="connsiteX38" fmla="*/ 1908313 w 3276639"/>
              <a:gd name="connsiteY38" fmla="*/ 7951 h 850789"/>
              <a:gd name="connsiteX39" fmla="*/ 1995777 w 3276639"/>
              <a:gd name="connsiteY39" fmla="*/ 0 h 850789"/>
              <a:gd name="connsiteX40" fmla="*/ 2568271 w 3276639"/>
              <a:gd name="connsiteY40" fmla="*/ 7951 h 850789"/>
              <a:gd name="connsiteX41" fmla="*/ 2631882 w 3276639"/>
              <a:gd name="connsiteY41" fmla="*/ 23854 h 850789"/>
              <a:gd name="connsiteX42" fmla="*/ 2703443 w 3276639"/>
              <a:gd name="connsiteY42" fmla="*/ 63610 h 850789"/>
              <a:gd name="connsiteX43" fmla="*/ 2751151 w 3276639"/>
              <a:gd name="connsiteY43" fmla="*/ 87464 h 850789"/>
              <a:gd name="connsiteX44" fmla="*/ 2775005 w 3276639"/>
              <a:gd name="connsiteY44" fmla="*/ 103367 h 850789"/>
              <a:gd name="connsiteX45" fmla="*/ 2798859 w 3276639"/>
              <a:gd name="connsiteY45" fmla="*/ 111318 h 850789"/>
              <a:gd name="connsiteX46" fmla="*/ 2830664 w 3276639"/>
              <a:gd name="connsiteY46" fmla="*/ 127221 h 850789"/>
              <a:gd name="connsiteX47" fmla="*/ 2878372 w 3276639"/>
              <a:gd name="connsiteY47" fmla="*/ 143123 h 850789"/>
              <a:gd name="connsiteX48" fmla="*/ 2902226 w 3276639"/>
              <a:gd name="connsiteY48" fmla="*/ 151075 h 850789"/>
              <a:gd name="connsiteX49" fmla="*/ 2926080 w 3276639"/>
              <a:gd name="connsiteY49" fmla="*/ 166977 h 850789"/>
              <a:gd name="connsiteX50" fmla="*/ 2973788 w 3276639"/>
              <a:gd name="connsiteY50" fmla="*/ 182880 h 850789"/>
              <a:gd name="connsiteX51" fmla="*/ 2997642 w 3276639"/>
              <a:gd name="connsiteY51" fmla="*/ 198782 h 850789"/>
              <a:gd name="connsiteX52" fmla="*/ 3045350 w 3276639"/>
              <a:gd name="connsiteY52" fmla="*/ 238539 h 850789"/>
              <a:gd name="connsiteX53" fmla="*/ 3093057 w 3276639"/>
              <a:gd name="connsiteY53" fmla="*/ 254442 h 850789"/>
              <a:gd name="connsiteX54" fmla="*/ 3140765 w 3276639"/>
              <a:gd name="connsiteY54" fmla="*/ 286247 h 850789"/>
              <a:gd name="connsiteX55" fmla="*/ 3164619 w 3276639"/>
              <a:gd name="connsiteY55" fmla="*/ 302149 h 850789"/>
              <a:gd name="connsiteX56" fmla="*/ 3188473 w 3276639"/>
              <a:gd name="connsiteY56" fmla="*/ 310101 h 850789"/>
              <a:gd name="connsiteX57" fmla="*/ 3204376 w 3276639"/>
              <a:gd name="connsiteY57" fmla="*/ 333955 h 850789"/>
              <a:gd name="connsiteX58" fmla="*/ 3228230 w 3276639"/>
              <a:gd name="connsiteY58" fmla="*/ 341906 h 850789"/>
              <a:gd name="connsiteX59" fmla="*/ 3260035 w 3276639"/>
              <a:gd name="connsiteY59" fmla="*/ 389614 h 850789"/>
              <a:gd name="connsiteX60" fmla="*/ 3275937 w 3276639"/>
              <a:gd name="connsiteY60" fmla="*/ 437322 h 850789"/>
              <a:gd name="connsiteX61" fmla="*/ 3260035 w 3276639"/>
              <a:gd name="connsiteY61" fmla="*/ 516835 h 850789"/>
              <a:gd name="connsiteX62" fmla="*/ 3244132 w 3276639"/>
              <a:gd name="connsiteY62" fmla="*/ 580445 h 850789"/>
              <a:gd name="connsiteX63" fmla="*/ 3228230 w 3276639"/>
              <a:gd name="connsiteY63" fmla="*/ 604299 h 850789"/>
              <a:gd name="connsiteX64" fmla="*/ 3220278 w 3276639"/>
              <a:gd name="connsiteY64" fmla="*/ 636104 h 850789"/>
              <a:gd name="connsiteX65" fmla="*/ 3061252 w 3276639"/>
              <a:gd name="connsiteY65" fmla="*/ 652007 h 850789"/>
              <a:gd name="connsiteX66" fmla="*/ 3013544 w 3276639"/>
              <a:gd name="connsiteY66" fmla="*/ 612250 h 850789"/>
              <a:gd name="connsiteX67" fmla="*/ 2965836 w 3276639"/>
              <a:gd name="connsiteY67" fmla="*/ 580445 h 850789"/>
              <a:gd name="connsiteX68" fmla="*/ 2957885 w 3276639"/>
              <a:gd name="connsiteY68" fmla="*/ 556591 h 850789"/>
              <a:gd name="connsiteX69" fmla="*/ 2918129 w 3276639"/>
              <a:gd name="connsiteY69" fmla="*/ 508883 h 850789"/>
              <a:gd name="connsiteX70" fmla="*/ 2902226 w 3276639"/>
              <a:gd name="connsiteY70" fmla="*/ 485029 h 850789"/>
              <a:gd name="connsiteX71" fmla="*/ 2894275 w 3276639"/>
              <a:gd name="connsiteY71" fmla="*/ 461175 h 850789"/>
              <a:gd name="connsiteX72" fmla="*/ 2846567 w 3276639"/>
              <a:gd name="connsiteY72" fmla="*/ 429370 h 850789"/>
              <a:gd name="connsiteX73" fmla="*/ 2830664 w 3276639"/>
              <a:gd name="connsiteY73" fmla="*/ 405516 h 850789"/>
              <a:gd name="connsiteX74" fmla="*/ 2608028 w 3276639"/>
              <a:gd name="connsiteY74" fmla="*/ 381662 h 850789"/>
              <a:gd name="connsiteX75" fmla="*/ 2560320 w 3276639"/>
              <a:gd name="connsiteY75" fmla="*/ 349857 h 850789"/>
              <a:gd name="connsiteX76" fmla="*/ 2512612 w 3276639"/>
              <a:gd name="connsiteY76" fmla="*/ 333955 h 850789"/>
              <a:gd name="connsiteX77" fmla="*/ 2441050 w 3276639"/>
              <a:gd name="connsiteY77" fmla="*/ 302149 h 850789"/>
              <a:gd name="connsiteX78" fmla="*/ 2417196 w 3276639"/>
              <a:gd name="connsiteY78" fmla="*/ 294198 h 850789"/>
              <a:gd name="connsiteX79" fmla="*/ 2107096 w 3276639"/>
              <a:gd name="connsiteY79" fmla="*/ 286247 h 850789"/>
              <a:gd name="connsiteX80" fmla="*/ 1995777 w 3276639"/>
              <a:gd name="connsiteY80" fmla="*/ 262393 h 850789"/>
              <a:gd name="connsiteX81" fmla="*/ 1773141 w 3276639"/>
              <a:gd name="connsiteY81" fmla="*/ 270344 h 850789"/>
              <a:gd name="connsiteX82" fmla="*/ 1749287 w 3276639"/>
              <a:gd name="connsiteY82" fmla="*/ 286247 h 850789"/>
              <a:gd name="connsiteX83" fmla="*/ 1717482 w 3276639"/>
              <a:gd name="connsiteY83" fmla="*/ 326003 h 850789"/>
              <a:gd name="connsiteX84" fmla="*/ 1693628 w 3276639"/>
              <a:gd name="connsiteY84" fmla="*/ 373711 h 850789"/>
              <a:gd name="connsiteX85" fmla="*/ 1637969 w 3276639"/>
              <a:gd name="connsiteY85" fmla="*/ 389614 h 850789"/>
              <a:gd name="connsiteX86" fmla="*/ 1383527 w 3276639"/>
              <a:gd name="connsiteY86" fmla="*/ 397565 h 850789"/>
              <a:gd name="connsiteX87" fmla="*/ 1359673 w 3276639"/>
              <a:gd name="connsiteY87" fmla="*/ 413468 h 850789"/>
              <a:gd name="connsiteX88" fmla="*/ 1319916 w 3276639"/>
              <a:gd name="connsiteY88" fmla="*/ 421419 h 850789"/>
              <a:gd name="connsiteX89" fmla="*/ 1296063 w 3276639"/>
              <a:gd name="connsiteY89" fmla="*/ 429370 h 850789"/>
              <a:gd name="connsiteX90" fmla="*/ 1129085 w 3276639"/>
              <a:gd name="connsiteY90" fmla="*/ 421419 h 850789"/>
              <a:gd name="connsiteX91" fmla="*/ 1113183 w 3276639"/>
              <a:gd name="connsiteY91" fmla="*/ 397565 h 850789"/>
              <a:gd name="connsiteX92" fmla="*/ 1089329 w 3276639"/>
              <a:gd name="connsiteY92" fmla="*/ 381662 h 850789"/>
              <a:gd name="connsiteX93" fmla="*/ 1073426 w 3276639"/>
              <a:gd name="connsiteY93" fmla="*/ 357809 h 850789"/>
              <a:gd name="connsiteX94" fmla="*/ 1025718 w 3276639"/>
              <a:gd name="connsiteY94" fmla="*/ 326003 h 850789"/>
              <a:gd name="connsiteX95" fmla="*/ 946205 w 3276639"/>
              <a:gd name="connsiteY95" fmla="*/ 333955 h 850789"/>
              <a:gd name="connsiteX96" fmla="*/ 914400 w 3276639"/>
              <a:gd name="connsiteY96" fmla="*/ 341906 h 850789"/>
              <a:gd name="connsiteX97" fmla="*/ 890546 w 3276639"/>
              <a:gd name="connsiteY97" fmla="*/ 365760 h 850789"/>
              <a:gd name="connsiteX98" fmla="*/ 818984 w 3276639"/>
              <a:gd name="connsiteY98" fmla="*/ 405516 h 850789"/>
              <a:gd name="connsiteX99" fmla="*/ 787179 w 3276639"/>
              <a:gd name="connsiteY99" fmla="*/ 437322 h 850789"/>
              <a:gd name="connsiteX100" fmla="*/ 731520 w 3276639"/>
              <a:gd name="connsiteY100" fmla="*/ 492981 h 850789"/>
              <a:gd name="connsiteX101" fmla="*/ 683812 w 3276639"/>
              <a:gd name="connsiteY101" fmla="*/ 524786 h 850789"/>
              <a:gd name="connsiteX102" fmla="*/ 667910 w 3276639"/>
              <a:gd name="connsiteY102" fmla="*/ 548640 h 850789"/>
              <a:gd name="connsiteX103" fmla="*/ 636104 w 3276639"/>
              <a:gd name="connsiteY103" fmla="*/ 564542 h 850789"/>
              <a:gd name="connsiteX104" fmla="*/ 588396 w 3276639"/>
              <a:gd name="connsiteY104" fmla="*/ 604299 h 850789"/>
              <a:gd name="connsiteX105" fmla="*/ 540689 w 3276639"/>
              <a:gd name="connsiteY105" fmla="*/ 636104 h 850789"/>
              <a:gd name="connsiteX106" fmla="*/ 516835 w 3276639"/>
              <a:gd name="connsiteY106" fmla="*/ 652007 h 850789"/>
              <a:gd name="connsiteX107" fmla="*/ 469127 w 3276639"/>
              <a:gd name="connsiteY107" fmla="*/ 667909 h 850789"/>
              <a:gd name="connsiteX108" fmla="*/ 445273 w 3276639"/>
              <a:gd name="connsiteY108" fmla="*/ 675861 h 850789"/>
              <a:gd name="connsiteX109" fmla="*/ 421419 w 3276639"/>
              <a:gd name="connsiteY109" fmla="*/ 683812 h 850789"/>
              <a:gd name="connsiteX110" fmla="*/ 397565 w 3276639"/>
              <a:gd name="connsiteY110" fmla="*/ 691763 h 850789"/>
              <a:gd name="connsiteX111" fmla="*/ 341906 w 3276639"/>
              <a:gd name="connsiteY111" fmla="*/ 723569 h 850789"/>
              <a:gd name="connsiteX112" fmla="*/ 318052 w 3276639"/>
              <a:gd name="connsiteY112" fmla="*/ 739471 h 850789"/>
              <a:gd name="connsiteX113" fmla="*/ 270344 w 3276639"/>
              <a:gd name="connsiteY113" fmla="*/ 755374 h 850789"/>
              <a:gd name="connsiteX114" fmla="*/ 246490 w 3276639"/>
              <a:gd name="connsiteY114" fmla="*/ 779228 h 850789"/>
              <a:gd name="connsiteX115" fmla="*/ 222636 w 3276639"/>
              <a:gd name="connsiteY115" fmla="*/ 787179 h 850789"/>
              <a:gd name="connsiteX116" fmla="*/ 198783 w 3276639"/>
              <a:gd name="connsiteY116" fmla="*/ 850789 h 85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3276639" h="850789">
                <a:moveTo>
                  <a:pt x="0" y="818984"/>
                </a:moveTo>
                <a:cubicBezTo>
                  <a:pt x="2650" y="800431"/>
                  <a:pt x="1223" y="780817"/>
                  <a:pt x="7951" y="763325"/>
                </a:cubicBezTo>
                <a:cubicBezTo>
                  <a:pt x="14812" y="745486"/>
                  <a:pt x="29154" y="731520"/>
                  <a:pt x="39756" y="715617"/>
                </a:cubicBezTo>
                <a:lnTo>
                  <a:pt x="55659" y="691763"/>
                </a:lnTo>
                <a:cubicBezTo>
                  <a:pt x="60960" y="683812"/>
                  <a:pt x="62496" y="670931"/>
                  <a:pt x="71562" y="667909"/>
                </a:cubicBezTo>
                <a:lnTo>
                  <a:pt x="95416" y="659958"/>
                </a:lnTo>
                <a:cubicBezTo>
                  <a:pt x="110756" y="583254"/>
                  <a:pt x="91970" y="650947"/>
                  <a:pt x="119270" y="596348"/>
                </a:cubicBezTo>
                <a:cubicBezTo>
                  <a:pt x="123018" y="588851"/>
                  <a:pt x="121985" y="579039"/>
                  <a:pt x="127221" y="572494"/>
                </a:cubicBezTo>
                <a:cubicBezTo>
                  <a:pt x="133191" y="565032"/>
                  <a:pt x="143124" y="561892"/>
                  <a:pt x="151075" y="556591"/>
                </a:cubicBezTo>
                <a:cubicBezTo>
                  <a:pt x="156376" y="548640"/>
                  <a:pt x="159515" y="538707"/>
                  <a:pt x="166977" y="532737"/>
                </a:cubicBezTo>
                <a:cubicBezTo>
                  <a:pt x="173522" y="527501"/>
                  <a:pt x="184904" y="530712"/>
                  <a:pt x="190831" y="524786"/>
                </a:cubicBezTo>
                <a:cubicBezTo>
                  <a:pt x="196758" y="518859"/>
                  <a:pt x="193547" y="507477"/>
                  <a:pt x="198783" y="500932"/>
                </a:cubicBezTo>
                <a:cubicBezTo>
                  <a:pt x="209994" y="486918"/>
                  <a:pt x="230775" y="482316"/>
                  <a:pt x="246490" y="477078"/>
                </a:cubicBezTo>
                <a:cubicBezTo>
                  <a:pt x="251791" y="469127"/>
                  <a:pt x="255636" y="459981"/>
                  <a:pt x="262393" y="453224"/>
                </a:cubicBezTo>
                <a:cubicBezTo>
                  <a:pt x="269150" y="446467"/>
                  <a:pt x="280946" y="445273"/>
                  <a:pt x="286247" y="437322"/>
                </a:cubicBezTo>
                <a:cubicBezTo>
                  <a:pt x="327323" y="375708"/>
                  <a:pt x="258166" y="429536"/>
                  <a:pt x="318052" y="389614"/>
                </a:cubicBezTo>
                <a:cubicBezTo>
                  <a:pt x="323290" y="373899"/>
                  <a:pt x="327893" y="353117"/>
                  <a:pt x="341906" y="341906"/>
                </a:cubicBezTo>
                <a:cubicBezTo>
                  <a:pt x="348451" y="336670"/>
                  <a:pt x="357809" y="336605"/>
                  <a:pt x="365760" y="333955"/>
                </a:cubicBezTo>
                <a:cubicBezTo>
                  <a:pt x="373711" y="328654"/>
                  <a:pt x="382857" y="324809"/>
                  <a:pt x="389614" y="318052"/>
                </a:cubicBezTo>
                <a:cubicBezTo>
                  <a:pt x="396371" y="311295"/>
                  <a:pt x="396969" y="298472"/>
                  <a:pt x="405516" y="294198"/>
                </a:cubicBezTo>
                <a:cubicBezTo>
                  <a:pt x="419936" y="286988"/>
                  <a:pt x="437243" y="288378"/>
                  <a:pt x="453224" y="286247"/>
                </a:cubicBezTo>
                <a:cubicBezTo>
                  <a:pt x="477014" y="283075"/>
                  <a:pt x="500932" y="280946"/>
                  <a:pt x="524786" y="278295"/>
                </a:cubicBezTo>
                <a:cubicBezTo>
                  <a:pt x="530087" y="270344"/>
                  <a:pt x="533227" y="260412"/>
                  <a:pt x="540689" y="254442"/>
                </a:cubicBezTo>
                <a:cubicBezTo>
                  <a:pt x="547234" y="249206"/>
                  <a:pt x="556259" y="247764"/>
                  <a:pt x="564543" y="246490"/>
                </a:cubicBezTo>
                <a:cubicBezTo>
                  <a:pt x="590870" y="242440"/>
                  <a:pt x="617552" y="241189"/>
                  <a:pt x="644056" y="238539"/>
                </a:cubicBezTo>
                <a:cubicBezTo>
                  <a:pt x="659958" y="227937"/>
                  <a:pt x="673632" y="212778"/>
                  <a:pt x="691763" y="206734"/>
                </a:cubicBezTo>
                <a:lnTo>
                  <a:pt x="739471" y="190831"/>
                </a:lnTo>
                <a:cubicBezTo>
                  <a:pt x="744772" y="182880"/>
                  <a:pt x="747270" y="172042"/>
                  <a:pt x="755374" y="166977"/>
                </a:cubicBezTo>
                <a:cubicBezTo>
                  <a:pt x="769589" y="158093"/>
                  <a:pt x="787179" y="156376"/>
                  <a:pt x="803082" y="151075"/>
                </a:cubicBezTo>
                <a:cubicBezTo>
                  <a:pt x="842237" y="138023"/>
                  <a:pt x="818656" y="144503"/>
                  <a:pt x="874643" y="135172"/>
                </a:cubicBezTo>
                <a:cubicBezTo>
                  <a:pt x="882594" y="129871"/>
                  <a:pt x="889713" y="123033"/>
                  <a:pt x="898497" y="119269"/>
                </a:cubicBezTo>
                <a:cubicBezTo>
                  <a:pt x="926862" y="107113"/>
                  <a:pt x="1004720" y="104553"/>
                  <a:pt x="1017767" y="103367"/>
                </a:cubicBezTo>
                <a:cubicBezTo>
                  <a:pt x="1028369" y="100716"/>
                  <a:pt x="1039064" y="98417"/>
                  <a:pt x="1049572" y="95415"/>
                </a:cubicBezTo>
                <a:cubicBezTo>
                  <a:pt x="1057631" y="93112"/>
                  <a:pt x="1065244" y="89282"/>
                  <a:pt x="1073426" y="87464"/>
                </a:cubicBezTo>
                <a:cubicBezTo>
                  <a:pt x="1109117" y="79533"/>
                  <a:pt x="1158244" y="75390"/>
                  <a:pt x="1192696" y="71562"/>
                </a:cubicBezTo>
                <a:cubicBezTo>
                  <a:pt x="1374937" y="10810"/>
                  <a:pt x="1159654" y="79918"/>
                  <a:pt x="1709530" y="55659"/>
                </a:cubicBezTo>
                <a:cubicBezTo>
                  <a:pt x="1726277" y="54920"/>
                  <a:pt x="1740605" y="41835"/>
                  <a:pt x="1757238" y="39756"/>
                </a:cubicBezTo>
                <a:lnTo>
                  <a:pt x="1820849" y="31805"/>
                </a:lnTo>
                <a:cubicBezTo>
                  <a:pt x="1856290" y="19991"/>
                  <a:pt x="1872346" y="12447"/>
                  <a:pt x="1908313" y="7951"/>
                </a:cubicBezTo>
                <a:cubicBezTo>
                  <a:pt x="1937362" y="4320"/>
                  <a:pt x="1966622" y="2650"/>
                  <a:pt x="1995777" y="0"/>
                </a:cubicBezTo>
                <a:lnTo>
                  <a:pt x="2568271" y="7951"/>
                </a:lnTo>
                <a:cubicBezTo>
                  <a:pt x="2575670" y="8143"/>
                  <a:pt x="2620371" y="17459"/>
                  <a:pt x="2631882" y="23854"/>
                </a:cubicBezTo>
                <a:cubicBezTo>
                  <a:pt x="2713901" y="69420"/>
                  <a:pt x="2649470" y="45619"/>
                  <a:pt x="2703443" y="63610"/>
                </a:cubicBezTo>
                <a:cubicBezTo>
                  <a:pt x="2771806" y="109186"/>
                  <a:pt x="2685311" y="54544"/>
                  <a:pt x="2751151" y="87464"/>
                </a:cubicBezTo>
                <a:cubicBezTo>
                  <a:pt x="2759698" y="91738"/>
                  <a:pt x="2766458" y="99093"/>
                  <a:pt x="2775005" y="103367"/>
                </a:cubicBezTo>
                <a:cubicBezTo>
                  <a:pt x="2782502" y="107115"/>
                  <a:pt x="2791155" y="108016"/>
                  <a:pt x="2798859" y="111318"/>
                </a:cubicBezTo>
                <a:cubicBezTo>
                  <a:pt x="2809754" y="115987"/>
                  <a:pt x="2819659" y="122819"/>
                  <a:pt x="2830664" y="127221"/>
                </a:cubicBezTo>
                <a:cubicBezTo>
                  <a:pt x="2846228" y="133447"/>
                  <a:pt x="2862469" y="137822"/>
                  <a:pt x="2878372" y="143123"/>
                </a:cubicBezTo>
                <a:cubicBezTo>
                  <a:pt x="2886323" y="145773"/>
                  <a:pt x="2895252" y="146426"/>
                  <a:pt x="2902226" y="151075"/>
                </a:cubicBezTo>
                <a:cubicBezTo>
                  <a:pt x="2910177" y="156376"/>
                  <a:pt x="2917347" y="163096"/>
                  <a:pt x="2926080" y="166977"/>
                </a:cubicBezTo>
                <a:cubicBezTo>
                  <a:pt x="2941398" y="173785"/>
                  <a:pt x="2959840" y="173582"/>
                  <a:pt x="2973788" y="182880"/>
                </a:cubicBezTo>
                <a:cubicBezTo>
                  <a:pt x="2981739" y="188181"/>
                  <a:pt x="2990301" y="192664"/>
                  <a:pt x="2997642" y="198782"/>
                </a:cubicBezTo>
                <a:cubicBezTo>
                  <a:pt x="3019043" y="216616"/>
                  <a:pt x="3019967" y="227257"/>
                  <a:pt x="3045350" y="238539"/>
                </a:cubicBezTo>
                <a:cubicBezTo>
                  <a:pt x="3060668" y="245347"/>
                  <a:pt x="3079110" y="245144"/>
                  <a:pt x="3093057" y="254442"/>
                </a:cubicBezTo>
                <a:lnTo>
                  <a:pt x="3140765" y="286247"/>
                </a:lnTo>
                <a:cubicBezTo>
                  <a:pt x="3148716" y="291548"/>
                  <a:pt x="3155553" y="299127"/>
                  <a:pt x="3164619" y="302149"/>
                </a:cubicBezTo>
                <a:lnTo>
                  <a:pt x="3188473" y="310101"/>
                </a:lnTo>
                <a:cubicBezTo>
                  <a:pt x="3193774" y="318052"/>
                  <a:pt x="3196914" y="327985"/>
                  <a:pt x="3204376" y="333955"/>
                </a:cubicBezTo>
                <a:cubicBezTo>
                  <a:pt x="3210921" y="339191"/>
                  <a:pt x="3222303" y="335979"/>
                  <a:pt x="3228230" y="341906"/>
                </a:cubicBezTo>
                <a:cubicBezTo>
                  <a:pt x="3241745" y="355421"/>
                  <a:pt x="3260035" y="389614"/>
                  <a:pt x="3260035" y="389614"/>
                </a:cubicBezTo>
                <a:cubicBezTo>
                  <a:pt x="3265336" y="405517"/>
                  <a:pt x="3280002" y="421060"/>
                  <a:pt x="3275937" y="437322"/>
                </a:cubicBezTo>
                <a:cubicBezTo>
                  <a:pt x="3261871" y="493586"/>
                  <a:pt x="3273035" y="445338"/>
                  <a:pt x="3260035" y="516835"/>
                </a:cubicBezTo>
                <a:cubicBezTo>
                  <a:pt x="3257443" y="531088"/>
                  <a:pt x="3252013" y="564683"/>
                  <a:pt x="3244132" y="580445"/>
                </a:cubicBezTo>
                <a:cubicBezTo>
                  <a:pt x="3239858" y="588992"/>
                  <a:pt x="3233531" y="596348"/>
                  <a:pt x="3228230" y="604299"/>
                </a:cubicBezTo>
                <a:cubicBezTo>
                  <a:pt x="3225579" y="614901"/>
                  <a:pt x="3223280" y="625596"/>
                  <a:pt x="3220278" y="636104"/>
                </a:cubicBezTo>
                <a:cubicBezTo>
                  <a:pt x="3199743" y="707975"/>
                  <a:pt x="3200469" y="659334"/>
                  <a:pt x="3061252" y="652007"/>
                </a:cubicBezTo>
                <a:cubicBezTo>
                  <a:pt x="2976002" y="595173"/>
                  <a:pt x="3105390" y="683685"/>
                  <a:pt x="3013544" y="612250"/>
                </a:cubicBezTo>
                <a:cubicBezTo>
                  <a:pt x="2998457" y="600516"/>
                  <a:pt x="2965836" y="580445"/>
                  <a:pt x="2965836" y="580445"/>
                </a:cubicBezTo>
                <a:cubicBezTo>
                  <a:pt x="2963186" y="572494"/>
                  <a:pt x="2961633" y="564088"/>
                  <a:pt x="2957885" y="556591"/>
                </a:cubicBezTo>
                <a:cubicBezTo>
                  <a:pt x="2943079" y="526978"/>
                  <a:pt x="2940111" y="535261"/>
                  <a:pt x="2918129" y="508883"/>
                </a:cubicBezTo>
                <a:cubicBezTo>
                  <a:pt x="2912011" y="501542"/>
                  <a:pt x="2907527" y="492980"/>
                  <a:pt x="2902226" y="485029"/>
                </a:cubicBezTo>
                <a:cubicBezTo>
                  <a:pt x="2899576" y="477078"/>
                  <a:pt x="2898924" y="468149"/>
                  <a:pt x="2894275" y="461175"/>
                </a:cubicBezTo>
                <a:cubicBezTo>
                  <a:pt x="2877259" y="435651"/>
                  <a:pt x="2871574" y="437706"/>
                  <a:pt x="2846567" y="429370"/>
                </a:cubicBezTo>
                <a:cubicBezTo>
                  <a:pt x="2841266" y="421419"/>
                  <a:pt x="2837421" y="412273"/>
                  <a:pt x="2830664" y="405516"/>
                </a:cubicBezTo>
                <a:cubicBezTo>
                  <a:pt x="2779075" y="353929"/>
                  <a:pt x="2625927" y="382378"/>
                  <a:pt x="2608028" y="381662"/>
                </a:cubicBezTo>
                <a:cubicBezTo>
                  <a:pt x="2592125" y="371060"/>
                  <a:pt x="2578452" y="355901"/>
                  <a:pt x="2560320" y="349857"/>
                </a:cubicBezTo>
                <a:lnTo>
                  <a:pt x="2512612" y="333955"/>
                </a:lnTo>
                <a:cubicBezTo>
                  <a:pt x="2484855" y="292318"/>
                  <a:pt x="2509032" y="315746"/>
                  <a:pt x="2441050" y="302149"/>
                </a:cubicBezTo>
                <a:cubicBezTo>
                  <a:pt x="2432831" y="300505"/>
                  <a:pt x="2425568" y="294597"/>
                  <a:pt x="2417196" y="294198"/>
                </a:cubicBezTo>
                <a:cubicBezTo>
                  <a:pt x="2313912" y="289280"/>
                  <a:pt x="2210463" y="288897"/>
                  <a:pt x="2107096" y="286247"/>
                </a:cubicBezTo>
                <a:cubicBezTo>
                  <a:pt x="2039116" y="263587"/>
                  <a:pt x="2076021" y="272423"/>
                  <a:pt x="1995777" y="262393"/>
                </a:cubicBezTo>
                <a:cubicBezTo>
                  <a:pt x="1921565" y="265043"/>
                  <a:pt x="1847055" y="263191"/>
                  <a:pt x="1773141" y="270344"/>
                </a:cubicBezTo>
                <a:cubicBezTo>
                  <a:pt x="1763629" y="271265"/>
                  <a:pt x="1755257" y="278785"/>
                  <a:pt x="1749287" y="286247"/>
                </a:cubicBezTo>
                <a:cubicBezTo>
                  <a:pt x="1705397" y="341111"/>
                  <a:pt x="1785841" y="280432"/>
                  <a:pt x="1717482" y="326003"/>
                </a:cubicBezTo>
                <a:cubicBezTo>
                  <a:pt x="1712244" y="341715"/>
                  <a:pt x="1707639" y="362502"/>
                  <a:pt x="1693628" y="373711"/>
                </a:cubicBezTo>
                <a:cubicBezTo>
                  <a:pt x="1688861" y="377525"/>
                  <a:pt x="1639502" y="389529"/>
                  <a:pt x="1637969" y="389614"/>
                </a:cubicBezTo>
                <a:cubicBezTo>
                  <a:pt x="1553244" y="394321"/>
                  <a:pt x="1468341" y="394915"/>
                  <a:pt x="1383527" y="397565"/>
                </a:cubicBezTo>
                <a:cubicBezTo>
                  <a:pt x="1375576" y="402866"/>
                  <a:pt x="1368621" y="410113"/>
                  <a:pt x="1359673" y="413468"/>
                </a:cubicBezTo>
                <a:cubicBezTo>
                  <a:pt x="1347019" y="418213"/>
                  <a:pt x="1333027" y="418141"/>
                  <a:pt x="1319916" y="421419"/>
                </a:cubicBezTo>
                <a:cubicBezTo>
                  <a:pt x="1311785" y="423452"/>
                  <a:pt x="1304014" y="426720"/>
                  <a:pt x="1296063" y="429370"/>
                </a:cubicBezTo>
                <a:cubicBezTo>
                  <a:pt x="1240404" y="426720"/>
                  <a:pt x="1183983" y="430966"/>
                  <a:pt x="1129085" y="421419"/>
                </a:cubicBezTo>
                <a:cubicBezTo>
                  <a:pt x="1119670" y="419782"/>
                  <a:pt x="1119940" y="404322"/>
                  <a:pt x="1113183" y="397565"/>
                </a:cubicBezTo>
                <a:cubicBezTo>
                  <a:pt x="1106426" y="390808"/>
                  <a:pt x="1097280" y="386963"/>
                  <a:pt x="1089329" y="381662"/>
                </a:cubicBezTo>
                <a:cubicBezTo>
                  <a:pt x="1084028" y="373711"/>
                  <a:pt x="1080618" y="364102"/>
                  <a:pt x="1073426" y="357809"/>
                </a:cubicBezTo>
                <a:cubicBezTo>
                  <a:pt x="1059042" y="345223"/>
                  <a:pt x="1025718" y="326003"/>
                  <a:pt x="1025718" y="326003"/>
                </a:cubicBezTo>
                <a:cubicBezTo>
                  <a:pt x="999214" y="328654"/>
                  <a:pt x="972574" y="330188"/>
                  <a:pt x="946205" y="333955"/>
                </a:cubicBezTo>
                <a:cubicBezTo>
                  <a:pt x="935387" y="335500"/>
                  <a:pt x="923888" y="336484"/>
                  <a:pt x="914400" y="341906"/>
                </a:cubicBezTo>
                <a:cubicBezTo>
                  <a:pt x="904637" y="347485"/>
                  <a:pt x="899422" y="358856"/>
                  <a:pt x="890546" y="365760"/>
                </a:cubicBezTo>
                <a:cubicBezTo>
                  <a:pt x="849535" y="397658"/>
                  <a:pt x="854975" y="393520"/>
                  <a:pt x="818984" y="405516"/>
                </a:cubicBezTo>
                <a:cubicBezTo>
                  <a:pt x="797782" y="469124"/>
                  <a:pt x="829585" y="394916"/>
                  <a:pt x="787179" y="437322"/>
                </a:cubicBezTo>
                <a:cubicBezTo>
                  <a:pt x="723384" y="501117"/>
                  <a:pt x="785495" y="474988"/>
                  <a:pt x="731520" y="492981"/>
                </a:cubicBezTo>
                <a:cubicBezTo>
                  <a:pt x="691593" y="552870"/>
                  <a:pt x="745428" y="483708"/>
                  <a:pt x="683812" y="524786"/>
                </a:cubicBezTo>
                <a:cubicBezTo>
                  <a:pt x="675861" y="530087"/>
                  <a:pt x="675251" y="542522"/>
                  <a:pt x="667910" y="548640"/>
                </a:cubicBezTo>
                <a:cubicBezTo>
                  <a:pt x="658804" y="556228"/>
                  <a:pt x="646706" y="559241"/>
                  <a:pt x="636104" y="564542"/>
                </a:cubicBezTo>
                <a:cubicBezTo>
                  <a:pt x="566406" y="634240"/>
                  <a:pt x="654823" y="548941"/>
                  <a:pt x="588396" y="604299"/>
                </a:cubicBezTo>
                <a:cubicBezTo>
                  <a:pt x="548690" y="637388"/>
                  <a:pt x="582610" y="622131"/>
                  <a:pt x="540689" y="636104"/>
                </a:cubicBezTo>
                <a:cubicBezTo>
                  <a:pt x="532738" y="641405"/>
                  <a:pt x="525568" y="648126"/>
                  <a:pt x="516835" y="652007"/>
                </a:cubicBezTo>
                <a:cubicBezTo>
                  <a:pt x="501517" y="658815"/>
                  <a:pt x="485030" y="662608"/>
                  <a:pt x="469127" y="667909"/>
                </a:cubicBezTo>
                <a:lnTo>
                  <a:pt x="445273" y="675861"/>
                </a:lnTo>
                <a:lnTo>
                  <a:pt x="421419" y="683812"/>
                </a:lnTo>
                <a:lnTo>
                  <a:pt x="397565" y="691763"/>
                </a:lnTo>
                <a:cubicBezTo>
                  <a:pt x="352250" y="737078"/>
                  <a:pt x="397967" y="699543"/>
                  <a:pt x="341906" y="723569"/>
                </a:cubicBezTo>
                <a:cubicBezTo>
                  <a:pt x="333122" y="727333"/>
                  <a:pt x="326785" y="735590"/>
                  <a:pt x="318052" y="739471"/>
                </a:cubicBezTo>
                <a:cubicBezTo>
                  <a:pt x="302734" y="746279"/>
                  <a:pt x="270344" y="755374"/>
                  <a:pt x="270344" y="755374"/>
                </a:cubicBezTo>
                <a:cubicBezTo>
                  <a:pt x="262393" y="763325"/>
                  <a:pt x="255846" y="772991"/>
                  <a:pt x="246490" y="779228"/>
                </a:cubicBezTo>
                <a:cubicBezTo>
                  <a:pt x="239516" y="783877"/>
                  <a:pt x="226794" y="779902"/>
                  <a:pt x="222636" y="787179"/>
                </a:cubicBezTo>
                <a:cubicBezTo>
                  <a:pt x="161411" y="894323"/>
                  <a:pt x="250283" y="799289"/>
                  <a:pt x="198783" y="850789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id="{2B932EA0-5F0A-4931-91F0-85CB95515B5F}"/>
              </a:ext>
            </a:extLst>
          </p:cNvPr>
          <p:cNvSpPr/>
          <p:nvPr/>
        </p:nvSpPr>
        <p:spPr>
          <a:xfrm>
            <a:off x="8144787" y="1269714"/>
            <a:ext cx="1881807" cy="4200784"/>
          </a:xfrm>
          <a:custGeom>
            <a:avLst/>
            <a:gdLst>
              <a:gd name="connsiteX0" fmla="*/ 1868557 w 1924216"/>
              <a:gd name="connsiteY0" fmla="*/ 2769550 h 4264395"/>
              <a:gd name="connsiteX1" fmla="*/ 1836751 w 1924216"/>
              <a:gd name="connsiteY1" fmla="*/ 2729793 h 4264395"/>
              <a:gd name="connsiteX2" fmla="*/ 1812898 w 1924216"/>
              <a:gd name="connsiteY2" fmla="*/ 2721842 h 4264395"/>
              <a:gd name="connsiteX3" fmla="*/ 1749287 w 1924216"/>
              <a:gd name="connsiteY3" fmla="*/ 2713890 h 4264395"/>
              <a:gd name="connsiteX4" fmla="*/ 1423284 w 1924216"/>
              <a:gd name="connsiteY4" fmla="*/ 2682085 h 4264395"/>
              <a:gd name="connsiteX5" fmla="*/ 1383527 w 1924216"/>
              <a:gd name="connsiteY5" fmla="*/ 2674134 h 4264395"/>
              <a:gd name="connsiteX6" fmla="*/ 1319917 w 1924216"/>
              <a:gd name="connsiteY6" fmla="*/ 2634377 h 4264395"/>
              <a:gd name="connsiteX7" fmla="*/ 1296063 w 1924216"/>
              <a:gd name="connsiteY7" fmla="*/ 2618475 h 4264395"/>
              <a:gd name="connsiteX8" fmla="*/ 1248355 w 1924216"/>
              <a:gd name="connsiteY8" fmla="*/ 2602572 h 4264395"/>
              <a:gd name="connsiteX9" fmla="*/ 1192696 w 1924216"/>
              <a:gd name="connsiteY9" fmla="*/ 2586670 h 4264395"/>
              <a:gd name="connsiteX10" fmla="*/ 1121134 w 1924216"/>
              <a:gd name="connsiteY10" fmla="*/ 2546913 h 4264395"/>
              <a:gd name="connsiteX11" fmla="*/ 1097280 w 1924216"/>
              <a:gd name="connsiteY11" fmla="*/ 2531010 h 4264395"/>
              <a:gd name="connsiteX12" fmla="*/ 1081378 w 1924216"/>
              <a:gd name="connsiteY12" fmla="*/ 2507157 h 4264395"/>
              <a:gd name="connsiteX13" fmla="*/ 1057524 w 1924216"/>
              <a:gd name="connsiteY13" fmla="*/ 2499205 h 4264395"/>
              <a:gd name="connsiteX14" fmla="*/ 993913 w 1924216"/>
              <a:gd name="connsiteY14" fmla="*/ 2443546 h 4264395"/>
              <a:gd name="connsiteX15" fmla="*/ 985962 w 1924216"/>
              <a:gd name="connsiteY15" fmla="*/ 2403790 h 4264395"/>
              <a:gd name="connsiteX16" fmla="*/ 954157 w 1924216"/>
              <a:gd name="connsiteY16" fmla="*/ 2356082 h 4264395"/>
              <a:gd name="connsiteX17" fmla="*/ 946205 w 1924216"/>
              <a:gd name="connsiteY17" fmla="*/ 2332228 h 4264395"/>
              <a:gd name="connsiteX18" fmla="*/ 954157 w 1924216"/>
              <a:gd name="connsiteY18" fmla="*/ 1942614 h 4264395"/>
              <a:gd name="connsiteX19" fmla="*/ 993913 w 1924216"/>
              <a:gd name="connsiteY19" fmla="*/ 1934663 h 4264395"/>
              <a:gd name="connsiteX20" fmla="*/ 1041621 w 1924216"/>
              <a:gd name="connsiteY20" fmla="*/ 1902857 h 4264395"/>
              <a:gd name="connsiteX21" fmla="*/ 1065475 w 1924216"/>
              <a:gd name="connsiteY21" fmla="*/ 1886955 h 4264395"/>
              <a:gd name="connsiteX22" fmla="*/ 1081378 w 1924216"/>
              <a:gd name="connsiteY22" fmla="*/ 1863101 h 4264395"/>
              <a:gd name="connsiteX23" fmla="*/ 1105231 w 1924216"/>
              <a:gd name="connsiteY23" fmla="*/ 1855150 h 4264395"/>
              <a:gd name="connsiteX24" fmla="*/ 1129085 w 1924216"/>
              <a:gd name="connsiteY24" fmla="*/ 1839247 h 4264395"/>
              <a:gd name="connsiteX25" fmla="*/ 1137037 w 1924216"/>
              <a:gd name="connsiteY25" fmla="*/ 1815393 h 4264395"/>
              <a:gd name="connsiteX26" fmla="*/ 1176793 w 1924216"/>
              <a:gd name="connsiteY26" fmla="*/ 1783588 h 4264395"/>
              <a:gd name="connsiteX27" fmla="*/ 1192696 w 1924216"/>
              <a:gd name="connsiteY27" fmla="*/ 1735880 h 4264395"/>
              <a:gd name="connsiteX28" fmla="*/ 1200647 w 1924216"/>
              <a:gd name="connsiteY28" fmla="*/ 1712026 h 4264395"/>
              <a:gd name="connsiteX29" fmla="*/ 1192696 w 1924216"/>
              <a:gd name="connsiteY29" fmla="*/ 1529146 h 4264395"/>
              <a:gd name="connsiteX30" fmla="*/ 1176793 w 1924216"/>
              <a:gd name="connsiteY30" fmla="*/ 1505292 h 4264395"/>
              <a:gd name="connsiteX31" fmla="*/ 1168842 w 1924216"/>
              <a:gd name="connsiteY31" fmla="*/ 1481438 h 4264395"/>
              <a:gd name="connsiteX32" fmla="*/ 1137037 w 1924216"/>
              <a:gd name="connsiteY32" fmla="*/ 1433730 h 4264395"/>
              <a:gd name="connsiteX33" fmla="*/ 1089329 w 1924216"/>
              <a:gd name="connsiteY33" fmla="*/ 1417828 h 4264395"/>
              <a:gd name="connsiteX34" fmla="*/ 1073426 w 1924216"/>
              <a:gd name="connsiteY34" fmla="*/ 1338315 h 4264395"/>
              <a:gd name="connsiteX35" fmla="*/ 1001864 w 1924216"/>
              <a:gd name="connsiteY35" fmla="*/ 1306510 h 4264395"/>
              <a:gd name="connsiteX36" fmla="*/ 978011 w 1924216"/>
              <a:gd name="connsiteY36" fmla="*/ 1298558 h 4264395"/>
              <a:gd name="connsiteX37" fmla="*/ 954157 w 1924216"/>
              <a:gd name="connsiteY37" fmla="*/ 1250850 h 4264395"/>
              <a:gd name="connsiteX38" fmla="*/ 946205 w 1924216"/>
              <a:gd name="connsiteY38" fmla="*/ 1226997 h 4264395"/>
              <a:gd name="connsiteX39" fmla="*/ 914400 w 1924216"/>
              <a:gd name="connsiteY39" fmla="*/ 1179289 h 4264395"/>
              <a:gd name="connsiteX40" fmla="*/ 922351 w 1924216"/>
              <a:gd name="connsiteY40" fmla="*/ 1107727 h 4264395"/>
              <a:gd name="connsiteX41" fmla="*/ 1216550 w 1924216"/>
              <a:gd name="connsiteY41" fmla="*/ 1123630 h 4264395"/>
              <a:gd name="connsiteX42" fmla="*/ 1256306 w 1924216"/>
              <a:gd name="connsiteY42" fmla="*/ 1163386 h 4264395"/>
              <a:gd name="connsiteX43" fmla="*/ 1296063 w 1924216"/>
              <a:gd name="connsiteY43" fmla="*/ 1195191 h 4264395"/>
              <a:gd name="connsiteX44" fmla="*/ 1311965 w 1924216"/>
              <a:gd name="connsiteY44" fmla="*/ 1242899 h 4264395"/>
              <a:gd name="connsiteX45" fmla="*/ 1359673 w 1924216"/>
              <a:gd name="connsiteY45" fmla="*/ 1258802 h 4264395"/>
              <a:gd name="connsiteX46" fmla="*/ 1383527 w 1924216"/>
              <a:gd name="connsiteY46" fmla="*/ 1266753 h 4264395"/>
              <a:gd name="connsiteX47" fmla="*/ 1526651 w 1924216"/>
              <a:gd name="connsiteY47" fmla="*/ 1258802 h 4264395"/>
              <a:gd name="connsiteX48" fmla="*/ 1518699 w 1924216"/>
              <a:gd name="connsiteY48" fmla="*/ 1107727 h 4264395"/>
              <a:gd name="connsiteX49" fmla="*/ 1502797 w 1924216"/>
              <a:gd name="connsiteY49" fmla="*/ 1083873 h 4264395"/>
              <a:gd name="connsiteX50" fmla="*/ 1478943 w 1924216"/>
              <a:gd name="connsiteY50" fmla="*/ 1075922 h 4264395"/>
              <a:gd name="connsiteX51" fmla="*/ 1431235 w 1924216"/>
              <a:gd name="connsiteY51" fmla="*/ 1044117 h 4264395"/>
              <a:gd name="connsiteX52" fmla="*/ 1415332 w 1924216"/>
              <a:gd name="connsiteY52" fmla="*/ 1020263 h 4264395"/>
              <a:gd name="connsiteX53" fmla="*/ 1375576 w 1924216"/>
              <a:gd name="connsiteY53" fmla="*/ 1012311 h 4264395"/>
              <a:gd name="connsiteX54" fmla="*/ 1351722 w 1924216"/>
              <a:gd name="connsiteY54" fmla="*/ 1004360 h 4264395"/>
              <a:gd name="connsiteX55" fmla="*/ 1327868 w 1924216"/>
              <a:gd name="connsiteY55" fmla="*/ 988457 h 4264395"/>
              <a:gd name="connsiteX56" fmla="*/ 1280160 w 1924216"/>
              <a:gd name="connsiteY56" fmla="*/ 972555 h 4264395"/>
              <a:gd name="connsiteX57" fmla="*/ 1256306 w 1924216"/>
              <a:gd name="connsiteY57" fmla="*/ 964604 h 4264395"/>
              <a:gd name="connsiteX58" fmla="*/ 1216550 w 1924216"/>
              <a:gd name="connsiteY58" fmla="*/ 956652 h 4264395"/>
              <a:gd name="connsiteX59" fmla="*/ 1192696 w 1924216"/>
              <a:gd name="connsiteY59" fmla="*/ 948701 h 4264395"/>
              <a:gd name="connsiteX60" fmla="*/ 1160891 w 1924216"/>
              <a:gd name="connsiteY60" fmla="*/ 940750 h 4264395"/>
              <a:gd name="connsiteX61" fmla="*/ 1097280 w 1924216"/>
              <a:gd name="connsiteY61" fmla="*/ 924847 h 4264395"/>
              <a:gd name="connsiteX62" fmla="*/ 1049572 w 1924216"/>
              <a:gd name="connsiteY62" fmla="*/ 893042 h 4264395"/>
              <a:gd name="connsiteX63" fmla="*/ 1017767 w 1924216"/>
              <a:gd name="connsiteY63" fmla="*/ 869188 h 4264395"/>
              <a:gd name="connsiteX64" fmla="*/ 993913 w 1924216"/>
              <a:gd name="connsiteY64" fmla="*/ 861237 h 4264395"/>
              <a:gd name="connsiteX65" fmla="*/ 978011 w 1924216"/>
              <a:gd name="connsiteY65" fmla="*/ 837383 h 4264395"/>
              <a:gd name="connsiteX66" fmla="*/ 954157 w 1924216"/>
              <a:gd name="connsiteY66" fmla="*/ 829431 h 4264395"/>
              <a:gd name="connsiteX67" fmla="*/ 930303 w 1924216"/>
              <a:gd name="connsiteY67" fmla="*/ 813529 h 4264395"/>
              <a:gd name="connsiteX68" fmla="*/ 890546 w 1924216"/>
              <a:gd name="connsiteY68" fmla="*/ 773772 h 4264395"/>
              <a:gd name="connsiteX69" fmla="*/ 850790 w 1924216"/>
              <a:gd name="connsiteY69" fmla="*/ 734016 h 4264395"/>
              <a:gd name="connsiteX70" fmla="*/ 826936 w 1924216"/>
              <a:gd name="connsiteY70" fmla="*/ 670405 h 4264395"/>
              <a:gd name="connsiteX71" fmla="*/ 811033 w 1924216"/>
              <a:gd name="connsiteY71" fmla="*/ 622697 h 4264395"/>
              <a:gd name="connsiteX72" fmla="*/ 803082 w 1924216"/>
              <a:gd name="connsiteY72" fmla="*/ 598844 h 4264395"/>
              <a:gd name="connsiteX73" fmla="*/ 811033 w 1924216"/>
              <a:gd name="connsiteY73" fmla="*/ 455720 h 4264395"/>
              <a:gd name="connsiteX74" fmla="*/ 803082 w 1924216"/>
              <a:gd name="connsiteY74" fmla="*/ 264889 h 4264395"/>
              <a:gd name="connsiteX75" fmla="*/ 795131 w 1924216"/>
              <a:gd name="connsiteY75" fmla="*/ 233084 h 4264395"/>
              <a:gd name="connsiteX76" fmla="*/ 779228 w 1924216"/>
              <a:gd name="connsiteY76" fmla="*/ 209230 h 4264395"/>
              <a:gd name="connsiteX77" fmla="*/ 755374 w 1924216"/>
              <a:gd name="connsiteY77" fmla="*/ 193327 h 4264395"/>
              <a:gd name="connsiteX78" fmla="*/ 731520 w 1924216"/>
              <a:gd name="connsiteY78" fmla="*/ 121765 h 4264395"/>
              <a:gd name="connsiteX79" fmla="*/ 715618 w 1924216"/>
              <a:gd name="connsiteY79" fmla="*/ 66106 h 4264395"/>
              <a:gd name="connsiteX80" fmla="*/ 667910 w 1924216"/>
              <a:gd name="connsiteY80" fmla="*/ 34301 h 4264395"/>
              <a:gd name="connsiteX81" fmla="*/ 564543 w 1924216"/>
              <a:gd name="connsiteY81" fmla="*/ 18398 h 4264395"/>
              <a:gd name="connsiteX82" fmla="*/ 389614 w 1924216"/>
              <a:gd name="connsiteY82" fmla="*/ 10447 h 4264395"/>
              <a:gd name="connsiteX83" fmla="*/ 405517 w 1924216"/>
              <a:gd name="connsiteY83" fmla="*/ 169473 h 4264395"/>
              <a:gd name="connsiteX84" fmla="*/ 429371 w 1924216"/>
              <a:gd name="connsiteY84" fmla="*/ 248986 h 4264395"/>
              <a:gd name="connsiteX85" fmla="*/ 453224 w 1924216"/>
              <a:gd name="connsiteY85" fmla="*/ 264889 h 4264395"/>
              <a:gd name="connsiteX86" fmla="*/ 477078 w 1924216"/>
              <a:gd name="connsiteY86" fmla="*/ 336450 h 4264395"/>
              <a:gd name="connsiteX87" fmla="*/ 485030 w 1924216"/>
              <a:gd name="connsiteY87" fmla="*/ 360304 h 4264395"/>
              <a:gd name="connsiteX88" fmla="*/ 500932 w 1924216"/>
              <a:gd name="connsiteY88" fmla="*/ 423915 h 4264395"/>
              <a:gd name="connsiteX89" fmla="*/ 516835 w 1924216"/>
              <a:gd name="connsiteY89" fmla="*/ 487525 h 4264395"/>
              <a:gd name="connsiteX90" fmla="*/ 532738 w 1924216"/>
              <a:gd name="connsiteY90" fmla="*/ 535233 h 4264395"/>
              <a:gd name="connsiteX91" fmla="*/ 548640 w 1924216"/>
              <a:gd name="connsiteY91" fmla="*/ 559087 h 4264395"/>
              <a:gd name="connsiteX92" fmla="*/ 572494 w 1924216"/>
              <a:gd name="connsiteY92" fmla="*/ 606795 h 4264395"/>
              <a:gd name="connsiteX93" fmla="*/ 588397 w 1924216"/>
              <a:gd name="connsiteY93" fmla="*/ 749918 h 4264395"/>
              <a:gd name="connsiteX94" fmla="*/ 604299 w 1924216"/>
              <a:gd name="connsiteY94" fmla="*/ 797626 h 4264395"/>
              <a:gd name="connsiteX95" fmla="*/ 612251 w 1924216"/>
              <a:gd name="connsiteY95" fmla="*/ 821480 h 4264395"/>
              <a:gd name="connsiteX96" fmla="*/ 620202 w 1924216"/>
              <a:gd name="connsiteY96" fmla="*/ 908944 h 4264395"/>
              <a:gd name="connsiteX97" fmla="*/ 628153 w 1924216"/>
              <a:gd name="connsiteY97" fmla="*/ 940750 h 4264395"/>
              <a:gd name="connsiteX98" fmla="*/ 659958 w 1924216"/>
              <a:gd name="connsiteY98" fmla="*/ 1044117 h 4264395"/>
              <a:gd name="connsiteX99" fmla="*/ 683812 w 1924216"/>
              <a:gd name="connsiteY99" fmla="*/ 1139532 h 4264395"/>
              <a:gd name="connsiteX100" fmla="*/ 691764 w 1924216"/>
              <a:gd name="connsiteY100" fmla="*/ 1163386 h 4264395"/>
              <a:gd name="connsiteX101" fmla="*/ 699715 w 1924216"/>
              <a:gd name="connsiteY101" fmla="*/ 1425779 h 4264395"/>
              <a:gd name="connsiteX102" fmla="*/ 707666 w 1924216"/>
              <a:gd name="connsiteY102" fmla="*/ 1449633 h 4264395"/>
              <a:gd name="connsiteX103" fmla="*/ 723569 w 1924216"/>
              <a:gd name="connsiteY103" fmla="*/ 1743831 h 4264395"/>
              <a:gd name="connsiteX104" fmla="*/ 731520 w 1924216"/>
              <a:gd name="connsiteY104" fmla="*/ 1799490 h 4264395"/>
              <a:gd name="connsiteX105" fmla="*/ 747423 w 1924216"/>
              <a:gd name="connsiteY105" fmla="*/ 1886955 h 4264395"/>
              <a:gd name="connsiteX106" fmla="*/ 755374 w 1924216"/>
              <a:gd name="connsiteY106" fmla="*/ 1934663 h 4264395"/>
              <a:gd name="connsiteX107" fmla="*/ 763325 w 1924216"/>
              <a:gd name="connsiteY107" fmla="*/ 1958517 h 4264395"/>
              <a:gd name="connsiteX108" fmla="*/ 755374 w 1924216"/>
              <a:gd name="connsiteY108" fmla="*/ 2411741 h 4264395"/>
              <a:gd name="connsiteX109" fmla="*/ 739471 w 1924216"/>
              <a:gd name="connsiteY109" fmla="*/ 2467400 h 4264395"/>
              <a:gd name="connsiteX110" fmla="*/ 723569 w 1924216"/>
              <a:gd name="connsiteY110" fmla="*/ 2491254 h 4264395"/>
              <a:gd name="connsiteX111" fmla="*/ 683812 w 1924216"/>
              <a:gd name="connsiteY111" fmla="*/ 2562816 h 4264395"/>
              <a:gd name="connsiteX112" fmla="*/ 667910 w 1924216"/>
              <a:gd name="connsiteY112" fmla="*/ 2586670 h 4264395"/>
              <a:gd name="connsiteX113" fmla="*/ 659958 w 1924216"/>
              <a:gd name="connsiteY113" fmla="*/ 2610524 h 4264395"/>
              <a:gd name="connsiteX114" fmla="*/ 636104 w 1924216"/>
              <a:gd name="connsiteY114" fmla="*/ 2626426 h 4264395"/>
              <a:gd name="connsiteX115" fmla="*/ 620202 w 1924216"/>
              <a:gd name="connsiteY115" fmla="*/ 2650280 h 4264395"/>
              <a:gd name="connsiteX116" fmla="*/ 604299 w 1924216"/>
              <a:gd name="connsiteY116" fmla="*/ 2713890 h 4264395"/>
              <a:gd name="connsiteX117" fmla="*/ 588397 w 1924216"/>
              <a:gd name="connsiteY117" fmla="*/ 2737744 h 4264395"/>
              <a:gd name="connsiteX118" fmla="*/ 572494 w 1924216"/>
              <a:gd name="connsiteY118" fmla="*/ 2801355 h 4264395"/>
              <a:gd name="connsiteX119" fmla="*/ 524786 w 1924216"/>
              <a:gd name="connsiteY119" fmla="*/ 2825209 h 4264395"/>
              <a:gd name="connsiteX120" fmla="*/ 516835 w 1924216"/>
              <a:gd name="connsiteY120" fmla="*/ 2857014 h 4264395"/>
              <a:gd name="connsiteX121" fmla="*/ 492981 w 1924216"/>
              <a:gd name="connsiteY121" fmla="*/ 2872917 h 4264395"/>
              <a:gd name="connsiteX122" fmla="*/ 469127 w 1924216"/>
              <a:gd name="connsiteY122" fmla="*/ 2896770 h 4264395"/>
              <a:gd name="connsiteX123" fmla="*/ 429371 w 1924216"/>
              <a:gd name="connsiteY123" fmla="*/ 2944478 h 4264395"/>
              <a:gd name="connsiteX124" fmla="*/ 397565 w 1924216"/>
              <a:gd name="connsiteY124" fmla="*/ 2952430 h 4264395"/>
              <a:gd name="connsiteX125" fmla="*/ 389614 w 1924216"/>
              <a:gd name="connsiteY125" fmla="*/ 2984235 h 4264395"/>
              <a:gd name="connsiteX126" fmla="*/ 341906 w 1924216"/>
              <a:gd name="connsiteY126" fmla="*/ 3008089 h 4264395"/>
              <a:gd name="connsiteX127" fmla="*/ 318052 w 1924216"/>
              <a:gd name="connsiteY127" fmla="*/ 3023991 h 4264395"/>
              <a:gd name="connsiteX128" fmla="*/ 270344 w 1924216"/>
              <a:gd name="connsiteY128" fmla="*/ 3039894 h 4264395"/>
              <a:gd name="connsiteX129" fmla="*/ 246491 w 1924216"/>
              <a:gd name="connsiteY129" fmla="*/ 3047845 h 4264395"/>
              <a:gd name="connsiteX130" fmla="*/ 198783 w 1924216"/>
              <a:gd name="connsiteY130" fmla="*/ 3071699 h 4264395"/>
              <a:gd name="connsiteX131" fmla="*/ 143124 w 1924216"/>
              <a:gd name="connsiteY131" fmla="*/ 3095553 h 4264395"/>
              <a:gd name="connsiteX132" fmla="*/ 111318 w 1924216"/>
              <a:gd name="connsiteY132" fmla="*/ 3135310 h 4264395"/>
              <a:gd name="connsiteX133" fmla="*/ 103367 w 1924216"/>
              <a:gd name="connsiteY133" fmla="*/ 3159164 h 4264395"/>
              <a:gd name="connsiteX134" fmla="*/ 95416 w 1924216"/>
              <a:gd name="connsiteY134" fmla="*/ 3230725 h 4264395"/>
              <a:gd name="connsiteX135" fmla="*/ 87464 w 1924216"/>
              <a:gd name="connsiteY135" fmla="*/ 3310238 h 4264395"/>
              <a:gd name="connsiteX136" fmla="*/ 79513 w 1924216"/>
              <a:gd name="connsiteY136" fmla="*/ 3334092 h 4264395"/>
              <a:gd name="connsiteX137" fmla="*/ 71562 w 1924216"/>
              <a:gd name="connsiteY137" fmla="*/ 3373849 h 4264395"/>
              <a:gd name="connsiteX138" fmla="*/ 63611 w 1924216"/>
              <a:gd name="connsiteY138" fmla="*/ 3429508 h 4264395"/>
              <a:gd name="connsiteX139" fmla="*/ 55659 w 1924216"/>
              <a:gd name="connsiteY139" fmla="*/ 3461313 h 4264395"/>
              <a:gd name="connsiteX140" fmla="*/ 47708 w 1924216"/>
              <a:gd name="connsiteY140" fmla="*/ 3509021 h 4264395"/>
              <a:gd name="connsiteX141" fmla="*/ 31805 w 1924216"/>
              <a:gd name="connsiteY141" fmla="*/ 3532875 h 4264395"/>
              <a:gd name="connsiteX142" fmla="*/ 23854 w 1924216"/>
              <a:gd name="connsiteY142" fmla="*/ 3604437 h 4264395"/>
              <a:gd name="connsiteX143" fmla="*/ 15903 w 1924216"/>
              <a:gd name="connsiteY143" fmla="*/ 3628290 h 4264395"/>
              <a:gd name="connsiteX144" fmla="*/ 0 w 1924216"/>
              <a:gd name="connsiteY144" fmla="*/ 3755511 h 4264395"/>
              <a:gd name="connsiteX145" fmla="*/ 15903 w 1924216"/>
              <a:gd name="connsiteY145" fmla="*/ 3898635 h 4264395"/>
              <a:gd name="connsiteX146" fmla="*/ 23854 w 1924216"/>
              <a:gd name="connsiteY146" fmla="*/ 3922489 h 4264395"/>
              <a:gd name="connsiteX147" fmla="*/ 55659 w 1924216"/>
              <a:gd name="connsiteY147" fmla="*/ 3970197 h 4264395"/>
              <a:gd name="connsiteX148" fmla="*/ 79513 w 1924216"/>
              <a:gd name="connsiteY148" fmla="*/ 4017904 h 4264395"/>
              <a:gd name="connsiteX149" fmla="*/ 103367 w 1924216"/>
              <a:gd name="connsiteY149" fmla="*/ 4033807 h 4264395"/>
              <a:gd name="connsiteX150" fmla="*/ 111318 w 1924216"/>
              <a:gd name="connsiteY150" fmla="*/ 4065612 h 4264395"/>
              <a:gd name="connsiteX151" fmla="*/ 135172 w 1924216"/>
              <a:gd name="connsiteY151" fmla="*/ 4089466 h 4264395"/>
              <a:gd name="connsiteX152" fmla="*/ 174929 w 1924216"/>
              <a:gd name="connsiteY152" fmla="*/ 4129223 h 4264395"/>
              <a:gd name="connsiteX153" fmla="*/ 214685 w 1924216"/>
              <a:gd name="connsiteY153" fmla="*/ 4184882 h 4264395"/>
              <a:gd name="connsiteX154" fmla="*/ 238539 w 1924216"/>
              <a:gd name="connsiteY154" fmla="*/ 4256444 h 4264395"/>
              <a:gd name="connsiteX155" fmla="*/ 262393 w 1924216"/>
              <a:gd name="connsiteY155" fmla="*/ 4264395 h 4264395"/>
              <a:gd name="connsiteX156" fmla="*/ 413468 w 1924216"/>
              <a:gd name="connsiteY156" fmla="*/ 4248492 h 4264395"/>
              <a:gd name="connsiteX157" fmla="*/ 461176 w 1924216"/>
              <a:gd name="connsiteY157" fmla="*/ 4232590 h 4264395"/>
              <a:gd name="connsiteX158" fmla="*/ 477078 w 1924216"/>
              <a:gd name="connsiteY158" fmla="*/ 4208736 h 4264395"/>
              <a:gd name="connsiteX159" fmla="*/ 500932 w 1924216"/>
              <a:gd name="connsiteY159" fmla="*/ 4192833 h 4264395"/>
              <a:gd name="connsiteX160" fmla="*/ 508884 w 1924216"/>
              <a:gd name="connsiteY160" fmla="*/ 4153077 h 4264395"/>
              <a:gd name="connsiteX161" fmla="*/ 524786 w 1924216"/>
              <a:gd name="connsiteY161" fmla="*/ 4129223 h 4264395"/>
              <a:gd name="connsiteX162" fmla="*/ 532738 w 1924216"/>
              <a:gd name="connsiteY162" fmla="*/ 4081515 h 4264395"/>
              <a:gd name="connsiteX163" fmla="*/ 540689 w 1924216"/>
              <a:gd name="connsiteY163" fmla="*/ 4057661 h 4264395"/>
              <a:gd name="connsiteX164" fmla="*/ 532738 w 1924216"/>
              <a:gd name="connsiteY164" fmla="*/ 3795268 h 4264395"/>
              <a:gd name="connsiteX165" fmla="*/ 524786 w 1924216"/>
              <a:gd name="connsiteY165" fmla="*/ 3747560 h 4264395"/>
              <a:gd name="connsiteX166" fmla="*/ 508884 w 1924216"/>
              <a:gd name="connsiteY166" fmla="*/ 3723706 h 4264395"/>
              <a:gd name="connsiteX167" fmla="*/ 500932 w 1924216"/>
              <a:gd name="connsiteY167" fmla="*/ 3699852 h 4264395"/>
              <a:gd name="connsiteX168" fmla="*/ 445273 w 1924216"/>
              <a:gd name="connsiteY168" fmla="*/ 3628290 h 4264395"/>
              <a:gd name="connsiteX169" fmla="*/ 429371 w 1924216"/>
              <a:gd name="connsiteY169" fmla="*/ 3524924 h 4264395"/>
              <a:gd name="connsiteX170" fmla="*/ 421419 w 1924216"/>
              <a:gd name="connsiteY170" fmla="*/ 3485167 h 4264395"/>
              <a:gd name="connsiteX171" fmla="*/ 405517 w 1924216"/>
              <a:gd name="connsiteY171" fmla="*/ 3397703 h 4264395"/>
              <a:gd name="connsiteX172" fmla="*/ 413468 w 1924216"/>
              <a:gd name="connsiteY172" fmla="*/ 3310238 h 4264395"/>
              <a:gd name="connsiteX173" fmla="*/ 437322 w 1924216"/>
              <a:gd name="connsiteY173" fmla="*/ 3302287 h 4264395"/>
              <a:gd name="connsiteX174" fmla="*/ 445273 w 1924216"/>
              <a:gd name="connsiteY174" fmla="*/ 3278433 h 4264395"/>
              <a:gd name="connsiteX175" fmla="*/ 477078 w 1924216"/>
              <a:gd name="connsiteY175" fmla="*/ 3230725 h 4264395"/>
              <a:gd name="connsiteX176" fmla="*/ 524786 w 1924216"/>
              <a:gd name="connsiteY176" fmla="*/ 3198920 h 4264395"/>
              <a:gd name="connsiteX177" fmla="*/ 532738 w 1924216"/>
              <a:gd name="connsiteY177" fmla="*/ 3175066 h 4264395"/>
              <a:gd name="connsiteX178" fmla="*/ 556591 w 1924216"/>
              <a:gd name="connsiteY178" fmla="*/ 3143261 h 4264395"/>
              <a:gd name="connsiteX179" fmla="*/ 588397 w 1924216"/>
              <a:gd name="connsiteY179" fmla="*/ 3095553 h 4264395"/>
              <a:gd name="connsiteX180" fmla="*/ 604299 w 1924216"/>
              <a:gd name="connsiteY180" fmla="*/ 3071699 h 4264395"/>
              <a:gd name="connsiteX181" fmla="*/ 620202 w 1924216"/>
              <a:gd name="connsiteY181" fmla="*/ 3023991 h 4264395"/>
              <a:gd name="connsiteX182" fmla="*/ 652007 w 1924216"/>
              <a:gd name="connsiteY182" fmla="*/ 2976284 h 4264395"/>
              <a:gd name="connsiteX183" fmla="*/ 659958 w 1924216"/>
              <a:gd name="connsiteY183" fmla="*/ 2952430 h 4264395"/>
              <a:gd name="connsiteX184" fmla="*/ 683812 w 1924216"/>
              <a:gd name="connsiteY184" fmla="*/ 2936527 h 4264395"/>
              <a:gd name="connsiteX185" fmla="*/ 731520 w 1924216"/>
              <a:gd name="connsiteY185" fmla="*/ 2896770 h 4264395"/>
              <a:gd name="connsiteX186" fmla="*/ 938254 w 1924216"/>
              <a:gd name="connsiteY186" fmla="*/ 2912673 h 4264395"/>
              <a:gd name="connsiteX187" fmla="*/ 1017767 w 1924216"/>
              <a:gd name="connsiteY187" fmla="*/ 2952430 h 4264395"/>
              <a:gd name="connsiteX188" fmla="*/ 1017767 w 1924216"/>
              <a:gd name="connsiteY188" fmla="*/ 2952430 h 4264395"/>
              <a:gd name="connsiteX189" fmla="*/ 1081378 w 1924216"/>
              <a:gd name="connsiteY189" fmla="*/ 2968332 h 4264395"/>
              <a:gd name="connsiteX190" fmla="*/ 1137037 w 1924216"/>
              <a:gd name="connsiteY190" fmla="*/ 2984235 h 4264395"/>
              <a:gd name="connsiteX191" fmla="*/ 1160891 w 1924216"/>
              <a:gd name="connsiteY191" fmla="*/ 3008089 h 4264395"/>
              <a:gd name="connsiteX192" fmla="*/ 1184744 w 1924216"/>
              <a:gd name="connsiteY192" fmla="*/ 3023991 h 4264395"/>
              <a:gd name="connsiteX193" fmla="*/ 1200647 w 1924216"/>
              <a:gd name="connsiteY193" fmla="*/ 3047845 h 4264395"/>
              <a:gd name="connsiteX194" fmla="*/ 1224501 w 1924216"/>
              <a:gd name="connsiteY194" fmla="*/ 3079650 h 4264395"/>
              <a:gd name="connsiteX195" fmla="*/ 1240404 w 1924216"/>
              <a:gd name="connsiteY195" fmla="*/ 3159164 h 4264395"/>
              <a:gd name="connsiteX196" fmla="*/ 1264258 w 1924216"/>
              <a:gd name="connsiteY196" fmla="*/ 3286384 h 4264395"/>
              <a:gd name="connsiteX197" fmla="*/ 1288111 w 1924216"/>
              <a:gd name="connsiteY197" fmla="*/ 3302287 h 4264395"/>
              <a:gd name="connsiteX198" fmla="*/ 1383527 w 1924216"/>
              <a:gd name="connsiteY198" fmla="*/ 3318190 h 4264395"/>
              <a:gd name="connsiteX199" fmla="*/ 1415332 w 1924216"/>
              <a:gd name="connsiteY199" fmla="*/ 3326141 h 4264395"/>
              <a:gd name="connsiteX200" fmla="*/ 1637969 w 1924216"/>
              <a:gd name="connsiteY200" fmla="*/ 3334092 h 4264395"/>
              <a:gd name="connsiteX201" fmla="*/ 1661823 w 1924216"/>
              <a:gd name="connsiteY201" fmla="*/ 3318190 h 4264395"/>
              <a:gd name="connsiteX202" fmla="*/ 1693628 w 1924216"/>
              <a:gd name="connsiteY202" fmla="*/ 3310238 h 4264395"/>
              <a:gd name="connsiteX203" fmla="*/ 1717482 w 1924216"/>
              <a:gd name="connsiteY203" fmla="*/ 3302287 h 4264395"/>
              <a:gd name="connsiteX204" fmla="*/ 1741336 w 1924216"/>
              <a:gd name="connsiteY204" fmla="*/ 3286384 h 4264395"/>
              <a:gd name="connsiteX205" fmla="*/ 1773141 w 1924216"/>
              <a:gd name="connsiteY205" fmla="*/ 3278433 h 4264395"/>
              <a:gd name="connsiteX206" fmla="*/ 1868557 w 1924216"/>
              <a:gd name="connsiteY206" fmla="*/ 3262530 h 4264395"/>
              <a:gd name="connsiteX207" fmla="*/ 1908313 w 1924216"/>
              <a:gd name="connsiteY207" fmla="*/ 3254579 h 4264395"/>
              <a:gd name="connsiteX208" fmla="*/ 1924216 w 1924216"/>
              <a:gd name="connsiteY208" fmla="*/ 3246628 h 426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1924216" h="4264395">
                <a:moveTo>
                  <a:pt x="1868557" y="2769550"/>
                </a:moveTo>
                <a:cubicBezTo>
                  <a:pt x="1857955" y="2756298"/>
                  <a:pt x="1849637" y="2740838"/>
                  <a:pt x="1836751" y="2729793"/>
                </a:cubicBezTo>
                <a:cubicBezTo>
                  <a:pt x="1830388" y="2724339"/>
                  <a:pt x="1821144" y="2723341"/>
                  <a:pt x="1812898" y="2721842"/>
                </a:cubicBezTo>
                <a:cubicBezTo>
                  <a:pt x="1791874" y="2718019"/>
                  <a:pt x="1770491" y="2716541"/>
                  <a:pt x="1749287" y="2713890"/>
                </a:cubicBezTo>
                <a:cubicBezTo>
                  <a:pt x="1675623" y="2603401"/>
                  <a:pt x="1747291" y="2696813"/>
                  <a:pt x="1423284" y="2682085"/>
                </a:cubicBezTo>
                <a:cubicBezTo>
                  <a:pt x="1409783" y="2681471"/>
                  <a:pt x="1396779" y="2676784"/>
                  <a:pt x="1383527" y="2674134"/>
                </a:cubicBezTo>
                <a:cubicBezTo>
                  <a:pt x="1345381" y="2616916"/>
                  <a:pt x="1399396" y="2687361"/>
                  <a:pt x="1319917" y="2634377"/>
                </a:cubicBezTo>
                <a:cubicBezTo>
                  <a:pt x="1311966" y="2629076"/>
                  <a:pt x="1304796" y="2622356"/>
                  <a:pt x="1296063" y="2618475"/>
                </a:cubicBezTo>
                <a:cubicBezTo>
                  <a:pt x="1280745" y="2611667"/>
                  <a:pt x="1264258" y="2607873"/>
                  <a:pt x="1248355" y="2602572"/>
                </a:cubicBezTo>
                <a:cubicBezTo>
                  <a:pt x="1191158" y="2583506"/>
                  <a:pt x="1262589" y="2606640"/>
                  <a:pt x="1192696" y="2586670"/>
                </a:cubicBezTo>
                <a:cubicBezTo>
                  <a:pt x="1155961" y="2576174"/>
                  <a:pt x="1163842" y="2575385"/>
                  <a:pt x="1121134" y="2546913"/>
                </a:cubicBezTo>
                <a:lnTo>
                  <a:pt x="1097280" y="2531010"/>
                </a:lnTo>
                <a:cubicBezTo>
                  <a:pt x="1091979" y="2523059"/>
                  <a:pt x="1088840" y="2513127"/>
                  <a:pt x="1081378" y="2507157"/>
                </a:cubicBezTo>
                <a:cubicBezTo>
                  <a:pt x="1074833" y="2501921"/>
                  <a:pt x="1063451" y="2505132"/>
                  <a:pt x="1057524" y="2499205"/>
                </a:cubicBezTo>
                <a:cubicBezTo>
                  <a:pt x="994413" y="2436094"/>
                  <a:pt x="1058693" y="2459741"/>
                  <a:pt x="993913" y="2443546"/>
                </a:cubicBezTo>
                <a:cubicBezTo>
                  <a:pt x="991263" y="2430294"/>
                  <a:pt x="991554" y="2416093"/>
                  <a:pt x="985962" y="2403790"/>
                </a:cubicBezTo>
                <a:cubicBezTo>
                  <a:pt x="978053" y="2386391"/>
                  <a:pt x="960201" y="2374214"/>
                  <a:pt x="954157" y="2356082"/>
                </a:cubicBezTo>
                <a:lnTo>
                  <a:pt x="946205" y="2332228"/>
                </a:lnTo>
                <a:cubicBezTo>
                  <a:pt x="948856" y="2202357"/>
                  <a:pt x="938680" y="2071587"/>
                  <a:pt x="954157" y="1942614"/>
                </a:cubicBezTo>
                <a:cubicBezTo>
                  <a:pt x="955767" y="1929196"/>
                  <a:pt x="981610" y="1940255"/>
                  <a:pt x="993913" y="1934663"/>
                </a:cubicBezTo>
                <a:cubicBezTo>
                  <a:pt x="1011313" y="1926754"/>
                  <a:pt x="1025718" y="1913459"/>
                  <a:pt x="1041621" y="1902857"/>
                </a:cubicBezTo>
                <a:lnTo>
                  <a:pt x="1065475" y="1886955"/>
                </a:lnTo>
                <a:cubicBezTo>
                  <a:pt x="1070776" y="1879004"/>
                  <a:pt x="1073916" y="1869071"/>
                  <a:pt x="1081378" y="1863101"/>
                </a:cubicBezTo>
                <a:cubicBezTo>
                  <a:pt x="1087923" y="1857865"/>
                  <a:pt x="1097735" y="1858898"/>
                  <a:pt x="1105231" y="1855150"/>
                </a:cubicBezTo>
                <a:cubicBezTo>
                  <a:pt x="1113778" y="1850876"/>
                  <a:pt x="1121134" y="1844548"/>
                  <a:pt x="1129085" y="1839247"/>
                </a:cubicBezTo>
                <a:cubicBezTo>
                  <a:pt x="1131736" y="1831296"/>
                  <a:pt x="1131110" y="1821320"/>
                  <a:pt x="1137037" y="1815393"/>
                </a:cubicBezTo>
                <a:cubicBezTo>
                  <a:pt x="1176699" y="1775732"/>
                  <a:pt x="1148555" y="1847125"/>
                  <a:pt x="1176793" y="1783588"/>
                </a:cubicBezTo>
                <a:cubicBezTo>
                  <a:pt x="1183601" y="1768270"/>
                  <a:pt x="1187395" y="1751783"/>
                  <a:pt x="1192696" y="1735880"/>
                </a:cubicBezTo>
                <a:lnTo>
                  <a:pt x="1200647" y="1712026"/>
                </a:lnTo>
                <a:cubicBezTo>
                  <a:pt x="1197997" y="1651066"/>
                  <a:pt x="1199690" y="1589761"/>
                  <a:pt x="1192696" y="1529146"/>
                </a:cubicBezTo>
                <a:cubicBezTo>
                  <a:pt x="1191601" y="1519653"/>
                  <a:pt x="1181067" y="1513839"/>
                  <a:pt x="1176793" y="1505292"/>
                </a:cubicBezTo>
                <a:cubicBezTo>
                  <a:pt x="1173045" y="1497795"/>
                  <a:pt x="1172912" y="1488765"/>
                  <a:pt x="1168842" y="1481438"/>
                </a:cubicBezTo>
                <a:cubicBezTo>
                  <a:pt x="1159560" y="1464731"/>
                  <a:pt x="1155169" y="1439774"/>
                  <a:pt x="1137037" y="1433730"/>
                </a:cubicBezTo>
                <a:lnTo>
                  <a:pt x="1089329" y="1417828"/>
                </a:lnTo>
                <a:cubicBezTo>
                  <a:pt x="1084028" y="1391324"/>
                  <a:pt x="1095916" y="1353308"/>
                  <a:pt x="1073426" y="1338315"/>
                </a:cubicBezTo>
                <a:cubicBezTo>
                  <a:pt x="1035623" y="1313112"/>
                  <a:pt x="1058641" y="1325436"/>
                  <a:pt x="1001864" y="1306510"/>
                </a:cubicBezTo>
                <a:lnTo>
                  <a:pt x="978011" y="1298558"/>
                </a:lnTo>
                <a:cubicBezTo>
                  <a:pt x="958024" y="1238603"/>
                  <a:pt x="984984" y="1312502"/>
                  <a:pt x="954157" y="1250850"/>
                </a:cubicBezTo>
                <a:cubicBezTo>
                  <a:pt x="950409" y="1243354"/>
                  <a:pt x="950275" y="1234323"/>
                  <a:pt x="946205" y="1226997"/>
                </a:cubicBezTo>
                <a:cubicBezTo>
                  <a:pt x="936923" y="1210290"/>
                  <a:pt x="914400" y="1179289"/>
                  <a:pt x="914400" y="1179289"/>
                </a:cubicBezTo>
                <a:cubicBezTo>
                  <a:pt x="917050" y="1155435"/>
                  <a:pt x="898954" y="1113075"/>
                  <a:pt x="922351" y="1107727"/>
                </a:cubicBezTo>
                <a:cubicBezTo>
                  <a:pt x="1073112" y="1073267"/>
                  <a:pt x="1119066" y="1091132"/>
                  <a:pt x="1216550" y="1123630"/>
                </a:cubicBezTo>
                <a:cubicBezTo>
                  <a:pt x="1258953" y="1187237"/>
                  <a:pt x="1203301" y="1110382"/>
                  <a:pt x="1256306" y="1163386"/>
                </a:cubicBezTo>
                <a:cubicBezTo>
                  <a:pt x="1292272" y="1199352"/>
                  <a:pt x="1249624" y="1179712"/>
                  <a:pt x="1296063" y="1195191"/>
                </a:cubicBezTo>
                <a:cubicBezTo>
                  <a:pt x="1301364" y="1211094"/>
                  <a:pt x="1296062" y="1237598"/>
                  <a:pt x="1311965" y="1242899"/>
                </a:cubicBezTo>
                <a:lnTo>
                  <a:pt x="1359673" y="1258802"/>
                </a:lnTo>
                <a:lnTo>
                  <a:pt x="1383527" y="1266753"/>
                </a:lnTo>
                <a:cubicBezTo>
                  <a:pt x="1431235" y="1264103"/>
                  <a:pt x="1495705" y="1295209"/>
                  <a:pt x="1526651" y="1258802"/>
                </a:cubicBezTo>
                <a:cubicBezTo>
                  <a:pt x="1559311" y="1220379"/>
                  <a:pt x="1525513" y="1157693"/>
                  <a:pt x="1518699" y="1107727"/>
                </a:cubicBezTo>
                <a:cubicBezTo>
                  <a:pt x="1517408" y="1098258"/>
                  <a:pt x="1510259" y="1089843"/>
                  <a:pt x="1502797" y="1083873"/>
                </a:cubicBezTo>
                <a:cubicBezTo>
                  <a:pt x="1496252" y="1078637"/>
                  <a:pt x="1486894" y="1078572"/>
                  <a:pt x="1478943" y="1075922"/>
                </a:cubicBezTo>
                <a:cubicBezTo>
                  <a:pt x="1463040" y="1065320"/>
                  <a:pt x="1441837" y="1060020"/>
                  <a:pt x="1431235" y="1044117"/>
                </a:cubicBezTo>
                <a:cubicBezTo>
                  <a:pt x="1425934" y="1036166"/>
                  <a:pt x="1423629" y="1025004"/>
                  <a:pt x="1415332" y="1020263"/>
                </a:cubicBezTo>
                <a:cubicBezTo>
                  <a:pt x="1403598" y="1013558"/>
                  <a:pt x="1388687" y="1015589"/>
                  <a:pt x="1375576" y="1012311"/>
                </a:cubicBezTo>
                <a:cubicBezTo>
                  <a:pt x="1367445" y="1010278"/>
                  <a:pt x="1359673" y="1007010"/>
                  <a:pt x="1351722" y="1004360"/>
                </a:cubicBezTo>
                <a:cubicBezTo>
                  <a:pt x="1343771" y="999059"/>
                  <a:pt x="1336601" y="992338"/>
                  <a:pt x="1327868" y="988457"/>
                </a:cubicBezTo>
                <a:cubicBezTo>
                  <a:pt x="1312550" y="981649"/>
                  <a:pt x="1296063" y="977856"/>
                  <a:pt x="1280160" y="972555"/>
                </a:cubicBezTo>
                <a:cubicBezTo>
                  <a:pt x="1272209" y="969905"/>
                  <a:pt x="1264525" y="966248"/>
                  <a:pt x="1256306" y="964604"/>
                </a:cubicBezTo>
                <a:cubicBezTo>
                  <a:pt x="1243054" y="961953"/>
                  <a:pt x="1229661" y="959930"/>
                  <a:pt x="1216550" y="956652"/>
                </a:cubicBezTo>
                <a:cubicBezTo>
                  <a:pt x="1208419" y="954619"/>
                  <a:pt x="1200755" y="951003"/>
                  <a:pt x="1192696" y="948701"/>
                </a:cubicBezTo>
                <a:cubicBezTo>
                  <a:pt x="1182189" y="945699"/>
                  <a:pt x="1171559" y="943121"/>
                  <a:pt x="1160891" y="940750"/>
                </a:cubicBezTo>
                <a:cubicBezTo>
                  <a:pt x="1103323" y="927957"/>
                  <a:pt x="1139904" y="939054"/>
                  <a:pt x="1097280" y="924847"/>
                </a:cubicBezTo>
                <a:cubicBezTo>
                  <a:pt x="1081377" y="914245"/>
                  <a:pt x="1064862" y="904510"/>
                  <a:pt x="1049572" y="893042"/>
                </a:cubicBezTo>
                <a:cubicBezTo>
                  <a:pt x="1038970" y="885091"/>
                  <a:pt x="1029273" y="875763"/>
                  <a:pt x="1017767" y="869188"/>
                </a:cubicBezTo>
                <a:cubicBezTo>
                  <a:pt x="1010490" y="865030"/>
                  <a:pt x="1001864" y="863887"/>
                  <a:pt x="993913" y="861237"/>
                </a:cubicBezTo>
                <a:cubicBezTo>
                  <a:pt x="988612" y="853286"/>
                  <a:pt x="985473" y="843353"/>
                  <a:pt x="978011" y="837383"/>
                </a:cubicBezTo>
                <a:cubicBezTo>
                  <a:pt x="971466" y="832147"/>
                  <a:pt x="961654" y="833179"/>
                  <a:pt x="954157" y="829431"/>
                </a:cubicBezTo>
                <a:cubicBezTo>
                  <a:pt x="945610" y="825157"/>
                  <a:pt x="938254" y="818830"/>
                  <a:pt x="930303" y="813529"/>
                </a:cubicBezTo>
                <a:cubicBezTo>
                  <a:pt x="887892" y="749914"/>
                  <a:pt x="943558" y="826785"/>
                  <a:pt x="890546" y="773772"/>
                </a:cubicBezTo>
                <a:cubicBezTo>
                  <a:pt x="837542" y="720767"/>
                  <a:pt x="914397" y="776419"/>
                  <a:pt x="850790" y="734016"/>
                </a:cubicBezTo>
                <a:cubicBezTo>
                  <a:pt x="831938" y="639763"/>
                  <a:pt x="856716" y="737412"/>
                  <a:pt x="826936" y="670405"/>
                </a:cubicBezTo>
                <a:cubicBezTo>
                  <a:pt x="820128" y="655087"/>
                  <a:pt x="816334" y="638600"/>
                  <a:pt x="811033" y="622697"/>
                </a:cubicBezTo>
                <a:lnTo>
                  <a:pt x="803082" y="598844"/>
                </a:lnTo>
                <a:cubicBezTo>
                  <a:pt x="805732" y="551136"/>
                  <a:pt x="811033" y="503502"/>
                  <a:pt x="811033" y="455720"/>
                </a:cubicBezTo>
                <a:cubicBezTo>
                  <a:pt x="811033" y="392054"/>
                  <a:pt x="807618" y="328393"/>
                  <a:pt x="803082" y="264889"/>
                </a:cubicBezTo>
                <a:cubicBezTo>
                  <a:pt x="802303" y="253989"/>
                  <a:pt x="799436" y="243128"/>
                  <a:pt x="795131" y="233084"/>
                </a:cubicBezTo>
                <a:cubicBezTo>
                  <a:pt x="791367" y="224300"/>
                  <a:pt x="785985" y="215987"/>
                  <a:pt x="779228" y="209230"/>
                </a:cubicBezTo>
                <a:cubicBezTo>
                  <a:pt x="772471" y="202473"/>
                  <a:pt x="763325" y="198628"/>
                  <a:pt x="755374" y="193327"/>
                </a:cubicBezTo>
                <a:cubicBezTo>
                  <a:pt x="736326" y="79035"/>
                  <a:pt x="762013" y="192914"/>
                  <a:pt x="731520" y="121765"/>
                </a:cubicBezTo>
                <a:cubicBezTo>
                  <a:pt x="731365" y="121404"/>
                  <a:pt x="719486" y="69974"/>
                  <a:pt x="715618" y="66106"/>
                </a:cubicBezTo>
                <a:cubicBezTo>
                  <a:pt x="702103" y="52591"/>
                  <a:pt x="686651" y="38049"/>
                  <a:pt x="667910" y="34301"/>
                </a:cubicBezTo>
                <a:cubicBezTo>
                  <a:pt x="607200" y="22160"/>
                  <a:pt x="641563" y="28026"/>
                  <a:pt x="564543" y="18398"/>
                </a:cubicBezTo>
                <a:cubicBezTo>
                  <a:pt x="476526" y="-10940"/>
                  <a:pt x="533565" y="1450"/>
                  <a:pt x="389614" y="10447"/>
                </a:cubicBezTo>
                <a:cubicBezTo>
                  <a:pt x="400879" y="168163"/>
                  <a:pt x="390510" y="71932"/>
                  <a:pt x="405517" y="169473"/>
                </a:cubicBezTo>
                <a:cubicBezTo>
                  <a:pt x="410977" y="204965"/>
                  <a:pt x="405031" y="224645"/>
                  <a:pt x="429371" y="248986"/>
                </a:cubicBezTo>
                <a:cubicBezTo>
                  <a:pt x="436128" y="255743"/>
                  <a:pt x="445273" y="259588"/>
                  <a:pt x="453224" y="264889"/>
                </a:cubicBezTo>
                <a:lnTo>
                  <a:pt x="477078" y="336450"/>
                </a:lnTo>
                <a:cubicBezTo>
                  <a:pt x="479729" y="344401"/>
                  <a:pt x="483386" y="352085"/>
                  <a:pt x="485030" y="360304"/>
                </a:cubicBezTo>
                <a:cubicBezTo>
                  <a:pt x="504476" y="457540"/>
                  <a:pt x="482598" y="356690"/>
                  <a:pt x="500932" y="423915"/>
                </a:cubicBezTo>
                <a:cubicBezTo>
                  <a:pt x="506683" y="445001"/>
                  <a:pt x="509923" y="466791"/>
                  <a:pt x="516835" y="487525"/>
                </a:cubicBezTo>
                <a:cubicBezTo>
                  <a:pt x="522136" y="503428"/>
                  <a:pt x="523440" y="521285"/>
                  <a:pt x="532738" y="535233"/>
                </a:cubicBezTo>
                <a:cubicBezTo>
                  <a:pt x="538039" y="543184"/>
                  <a:pt x="544366" y="550540"/>
                  <a:pt x="548640" y="559087"/>
                </a:cubicBezTo>
                <a:cubicBezTo>
                  <a:pt x="581554" y="624919"/>
                  <a:pt x="526924" y="538442"/>
                  <a:pt x="572494" y="606795"/>
                </a:cubicBezTo>
                <a:cubicBezTo>
                  <a:pt x="596624" y="679188"/>
                  <a:pt x="562870" y="571233"/>
                  <a:pt x="588397" y="749918"/>
                </a:cubicBezTo>
                <a:cubicBezTo>
                  <a:pt x="590768" y="766512"/>
                  <a:pt x="598998" y="781723"/>
                  <a:pt x="604299" y="797626"/>
                </a:cubicBezTo>
                <a:lnTo>
                  <a:pt x="612251" y="821480"/>
                </a:lnTo>
                <a:cubicBezTo>
                  <a:pt x="614901" y="850635"/>
                  <a:pt x="616333" y="879926"/>
                  <a:pt x="620202" y="908944"/>
                </a:cubicBezTo>
                <a:cubicBezTo>
                  <a:pt x="621646" y="919776"/>
                  <a:pt x="625013" y="930283"/>
                  <a:pt x="628153" y="940750"/>
                </a:cubicBezTo>
                <a:cubicBezTo>
                  <a:pt x="638672" y="975815"/>
                  <a:pt x="652779" y="1008222"/>
                  <a:pt x="659958" y="1044117"/>
                </a:cubicBezTo>
                <a:cubicBezTo>
                  <a:pt x="676016" y="1124407"/>
                  <a:pt x="657249" y="1059843"/>
                  <a:pt x="683812" y="1139532"/>
                </a:cubicBezTo>
                <a:lnTo>
                  <a:pt x="691764" y="1163386"/>
                </a:lnTo>
                <a:cubicBezTo>
                  <a:pt x="694414" y="1250850"/>
                  <a:pt x="694861" y="1338409"/>
                  <a:pt x="699715" y="1425779"/>
                </a:cubicBezTo>
                <a:cubicBezTo>
                  <a:pt x="700180" y="1434148"/>
                  <a:pt x="707214" y="1441264"/>
                  <a:pt x="707666" y="1449633"/>
                </a:cubicBezTo>
                <a:cubicBezTo>
                  <a:pt x="724062" y="1752948"/>
                  <a:pt x="686348" y="1632163"/>
                  <a:pt x="723569" y="1743831"/>
                </a:cubicBezTo>
                <a:cubicBezTo>
                  <a:pt x="726219" y="1762384"/>
                  <a:pt x="729043" y="1780913"/>
                  <a:pt x="731520" y="1799490"/>
                </a:cubicBezTo>
                <a:cubicBezTo>
                  <a:pt x="741510" y="1874414"/>
                  <a:pt x="732321" y="1841654"/>
                  <a:pt x="747423" y="1886955"/>
                </a:cubicBezTo>
                <a:cubicBezTo>
                  <a:pt x="750073" y="1902858"/>
                  <a:pt x="751877" y="1918925"/>
                  <a:pt x="755374" y="1934663"/>
                </a:cubicBezTo>
                <a:cubicBezTo>
                  <a:pt x="757192" y="1942845"/>
                  <a:pt x="763325" y="1950136"/>
                  <a:pt x="763325" y="1958517"/>
                </a:cubicBezTo>
                <a:cubicBezTo>
                  <a:pt x="763325" y="2109615"/>
                  <a:pt x="760325" y="2260724"/>
                  <a:pt x="755374" y="2411741"/>
                </a:cubicBezTo>
                <a:cubicBezTo>
                  <a:pt x="755195" y="2417197"/>
                  <a:pt x="743359" y="2459624"/>
                  <a:pt x="739471" y="2467400"/>
                </a:cubicBezTo>
                <a:cubicBezTo>
                  <a:pt x="735197" y="2475947"/>
                  <a:pt x="727843" y="2482707"/>
                  <a:pt x="723569" y="2491254"/>
                </a:cubicBezTo>
                <a:cubicBezTo>
                  <a:pt x="681587" y="2575221"/>
                  <a:pt x="784088" y="2412402"/>
                  <a:pt x="683812" y="2562816"/>
                </a:cubicBezTo>
                <a:cubicBezTo>
                  <a:pt x="678511" y="2570767"/>
                  <a:pt x="670932" y="2577604"/>
                  <a:pt x="667910" y="2586670"/>
                </a:cubicBezTo>
                <a:cubicBezTo>
                  <a:pt x="665259" y="2594621"/>
                  <a:pt x="665194" y="2603979"/>
                  <a:pt x="659958" y="2610524"/>
                </a:cubicBezTo>
                <a:cubicBezTo>
                  <a:pt x="653988" y="2617986"/>
                  <a:pt x="644055" y="2621125"/>
                  <a:pt x="636104" y="2626426"/>
                </a:cubicBezTo>
                <a:cubicBezTo>
                  <a:pt x="630803" y="2634377"/>
                  <a:pt x="624476" y="2641733"/>
                  <a:pt x="620202" y="2650280"/>
                </a:cubicBezTo>
                <a:cubicBezTo>
                  <a:pt x="605490" y="2679706"/>
                  <a:pt x="617906" y="2677604"/>
                  <a:pt x="604299" y="2713890"/>
                </a:cubicBezTo>
                <a:cubicBezTo>
                  <a:pt x="600944" y="2722838"/>
                  <a:pt x="593698" y="2729793"/>
                  <a:pt x="588397" y="2737744"/>
                </a:cubicBezTo>
                <a:cubicBezTo>
                  <a:pt x="588002" y="2739721"/>
                  <a:pt x="579013" y="2793207"/>
                  <a:pt x="572494" y="2801355"/>
                </a:cubicBezTo>
                <a:cubicBezTo>
                  <a:pt x="561285" y="2815366"/>
                  <a:pt x="540498" y="2819971"/>
                  <a:pt x="524786" y="2825209"/>
                </a:cubicBezTo>
                <a:cubicBezTo>
                  <a:pt x="522136" y="2835811"/>
                  <a:pt x="522897" y="2847921"/>
                  <a:pt x="516835" y="2857014"/>
                </a:cubicBezTo>
                <a:cubicBezTo>
                  <a:pt x="511534" y="2864965"/>
                  <a:pt x="500322" y="2866799"/>
                  <a:pt x="492981" y="2872917"/>
                </a:cubicBezTo>
                <a:cubicBezTo>
                  <a:pt x="484343" y="2880116"/>
                  <a:pt x="476326" y="2888132"/>
                  <a:pt x="469127" y="2896770"/>
                </a:cubicBezTo>
                <a:cubicBezTo>
                  <a:pt x="454158" y="2914732"/>
                  <a:pt x="451543" y="2931808"/>
                  <a:pt x="429371" y="2944478"/>
                </a:cubicBezTo>
                <a:cubicBezTo>
                  <a:pt x="419883" y="2949900"/>
                  <a:pt x="408167" y="2949779"/>
                  <a:pt x="397565" y="2952430"/>
                </a:cubicBezTo>
                <a:cubicBezTo>
                  <a:pt x="394915" y="2963032"/>
                  <a:pt x="395676" y="2975142"/>
                  <a:pt x="389614" y="2984235"/>
                </a:cubicBezTo>
                <a:cubicBezTo>
                  <a:pt x="378222" y="3001323"/>
                  <a:pt x="357779" y="3000153"/>
                  <a:pt x="341906" y="3008089"/>
                </a:cubicBezTo>
                <a:cubicBezTo>
                  <a:pt x="333359" y="3012363"/>
                  <a:pt x="326785" y="3020110"/>
                  <a:pt x="318052" y="3023991"/>
                </a:cubicBezTo>
                <a:cubicBezTo>
                  <a:pt x="302734" y="3030799"/>
                  <a:pt x="286247" y="3034593"/>
                  <a:pt x="270344" y="3039894"/>
                </a:cubicBezTo>
                <a:lnTo>
                  <a:pt x="246491" y="3047845"/>
                </a:lnTo>
                <a:cubicBezTo>
                  <a:pt x="178128" y="3093421"/>
                  <a:pt x="264623" y="3038779"/>
                  <a:pt x="198783" y="3071699"/>
                </a:cubicBezTo>
                <a:cubicBezTo>
                  <a:pt x="143871" y="3099155"/>
                  <a:pt x="209318" y="3079005"/>
                  <a:pt x="143124" y="3095553"/>
                </a:cubicBezTo>
                <a:cubicBezTo>
                  <a:pt x="123136" y="3155513"/>
                  <a:pt x="152424" y="3083927"/>
                  <a:pt x="111318" y="3135310"/>
                </a:cubicBezTo>
                <a:cubicBezTo>
                  <a:pt x="106082" y="3141855"/>
                  <a:pt x="106017" y="3151213"/>
                  <a:pt x="103367" y="3159164"/>
                </a:cubicBezTo>
                <a:cubicBezTo>
                  <a:pt x="100717" y="3183018"/>
                  <a:pt x="97929" y="3206856"/>
                  <a:pt x="95416" y="3230725"/>
                </a:cubicBezTo>
                <a:cubicBezTo>
                  <a:pt x="92627" y="3257215"/>
                  <a:pt x="91514" y="3283911"/>
                  <a:pt x="87464" y="3310238"/>
                </a:cubicBezTo>
                <a:cubicBezTo>
                  <a:pt x="86190" y="3318522"/>
                  <a:pt x="81546" y="3325961"/>
                  <a:pt x="79513" y="3334092"/>
                </a:cubicBezTo>
                <a:cubicBezTo>
                  <a:pt x="76235" y="3347203"/>
                  <a:pt x="73784" y="3360518"/>
                  <a:pt x="71562" y="3373849"/>
                </a:cubicBezTo>
                <a:cubicBezTo>
                  <a:pt x="68481" y="3392335"/>
                  <a:pt x="66964" y="3411069"/>
                  <a:pt x="63611" y="3429508"/>
                </a:cubicBezTo>
                <a:cubicBezTo>
                  <a:pt x="61656" y="3440260"/>
                  <a:pt x="57802" y="3450597"/>
                  <a:pt x="55659" y="3461313"/>
                </a:cubicBezTo>
                <a:cubicBezTo>
                  <a:pt x="52497" y="3477122"/>
                  <a:pt x="52806" y="3493726"/>
                  <a:pt x="47708" y="3509021"/>
                </a:cubicBezTo>
                <a:cubicBezTo>
                  <a:pt x="44686" y="3518087"/>
                  <a:pt x="37106" y="3524924"/>
                  <a:pt x="31805" y="3532875"/>
                </a:cubicBezTo>
                <a:cubicBezTo>
                  <a:pt x="29155" y="3556729"/>
                  <a:pt x="27800" y="3580763"/>
                  <a:pt x="23854" y="3604437"/>
                </a:cubicBezTo>
                <a:cubicBezTo>
                  <a:pt x="22476" y="3612704"/>
                  <a:pt x="16943" y="3619974"/>
                  <a:pt x="15903" y="3628290"/>
                </a:cubicBezTo>
                <a:cubicBezTo>
                  <a:pt x="-1286" y="3765797"/>
                  <a:pt x="20963" y="3692619"/>
                  <a:pt x="0" y="3755511"/>
                </a:cubicBezTo>
                <a:cubicBezTo>
                  <a:pt x="4804" y="3817968"/>
                  <a:pt x="2809" y="3846261"/>
                  <a:pt x="15903" y="3898635"/>
                </a:cubicBezTo>
                <a:cubicBezTo>
                  <a:pt x="17936" y="3906766"/>
                  <a:pt x="19784" y="3915162"/>
                  <a:pt x="23854" y="3922489"/>
                </a:cubicBezTo>
                <a:cubicBezTo>
                  <a:pt x="33136" y="3939196"/>
                  <a:pt x="49614" y="3952065"/>
                  <a:pt x="55659" y="3970197"/>
                </a:cubicBezTo>
                <a:cubicBezTo>
                  <a:pt x="62126" y="3989596"/>
                  <a:pt x="64101" y="4002492"/>
                  <a:pt x="79513" y="4017904"/>
                </a:cubicBezTo>
                <a:cubicBezTo>
                  <a:pt x="86270" y="4024661"/>
                  <a:pt x="95416" y="4028506"/>
                  <a:pt x="103367" y="4033807"/>
                </a:cubicBezTo>
                <a:cubicBezTo>
                  <a:pt x="106017" y="4044409"/>
                  <a:pt x="105896" y="4056124"/>
                  <a:pt x="111318" y="4065612"/>
                </a:cubicBezTo>
                <a:cubicBezTo>
                  <a:pt x="116897" y="4075375"/>
                  <a:pt x="127973" y="4080827"/>
                  <a:pt x="135172" y="4089466"/>
                </a:cubicBezTo>
                <a:cubicBezTo>
                  <a:pt x="168303" y="4129223"/>
                  <a:pt x="131197" y="4100068"/>
                  <a:pt x="174929" y="4129223"/>
                </a:cubicBezTo>
                <a:cubicBezTo>
                  <a:pt x="193481" y="4184881"/>
                  <a:pt x="174929" y="4171629"/>
                  <a:pt x="214685" y="4184882"/>
                </a:cubicBezTo>
                <a:cubicBezTo>
                  <a:pt x="218565" y="4208159"/>
                  <a:pt x="217039" y="4239244"/>
                  <a:pt x="238539" y="4256444"/>
                </a:cubicBezTo>
                <a:cubicBezTo>
                  <a:pt x="245084" y="4261680"/>
                  <a:pt x="254442" y="4261745"/>
                  <a:pt x="262393" y="4264395"/>
                </a:cubicBezTo>
                <a:cubicBezTo>
                  <a:pt x="312751" y="4259094"/>
                  <a:pt x="365430" y="4264504"/>
                  <a:pt x="413468" y="4248492"/>
                </a:cubicBezTo>
                <a:lnTo>
                  <a:pt x="461176" y="4232590"/>
                </a:lnTo>
                <a:cubicBezTo>
                  <a:pt x="466477" y="4224639"/>
                  <a:pt x="470321" y="4215493"/>
                  <a:pt x="477078" y="4208736"/>
                </a:cubicBezTo>
                <a:cubicBezTo>
                  <a:pt x="483835" y="4201979"/>
                  <a:pt x="496191" y="4201130"/>
                  <a:pt x="500932" y="4192833"/>
                </a:cubicBezTo>
                <a:cubicBezTo>
                  <a:pt x="507637" y="4181099"/>
                  <a:pt x="504139" y="4165731"/>
                  <a:pt x="508884" y="4153077"/>
                </a:cubicBezTo>
                <a:cubicBezTo>
                  <a:pt x="512239" y="4144129"/>
                  <a:pt x="519485" y="4137174"/>
                  <a:pt x="524786" y="4129223"/>
                </a:cubicBezTo>
                <a:cubicBezTo>
                  <a:pt x="527437" y="4113320"/>
                  <a:pt x="529241" y="4097253"/>
                  <a:pt x="532738" y="4081515"/>
                </a:cubicBezTo>
                <a:cubicBezTo>
                  <a:pt x="534556" y="4073333"/>
                  <a:pt x="540689" y="4066042"/>
                  <a:pt x="540689" y="4057661"/>
                </a:cubicBezTo>
                <a:cubicBezTo>
                  <a:pt x="540689" y="3970157"/>
                  <a:pt x="537220" y="3882658"/>
                  <a:pt x="532738" y="3795268"/>
                </a:cubicBezTo>
                <a:cubicBezTo>
                  <a:pt x="531912" y="3779167"/>
                  <a:pt x="529884" y="3762855"/>
                  <a:pt x="524786" y="3747560"/>
                </a:cubicBezTo>
                <a:cubicBezTo>
                  <a:pt x="521764" y="3738494"/>
                  <a:pt x="513158" y="3732253"/>
                  <a:pt x="508884" y="3723706"/>
                </a:cubicBezTo>
                <a:cubicBezTo>
                  <a:pt x="505136" y="3716209"/>
                  <a:pt x="505002" y="3707179"/>
                  <a:pt x="500932" y="3699852"/>
                </a:cubicBezTo>
                <a:cubicBezTo>
                  <a:pt x="477154" y="3657052"/>
                  <a:pt x="474249" y="3657266"/>
                  <a:pt x="445273" y="3628290"/>
                </a:cubicBezTo>
                <a:cubicBezTo>
                  <a:pt x="439318" y="3586605"/>
                  <a:pt x="436725" y="3565368"/>
                  <a:pt x="429371" y="3524924"/>
                </a:cubicBezTo>
                <a:cubicBezTo>
                  <a:pt x="426953" y="3511627"/>
                  <a:pt x="423474" y="3498525"/>
                  <a:pt x="421419" y="3485167"/>
                </a:cubicBezTo>
                <a:cubicBezTo>
                  <a:pt x="408574" y="3401676"/>
                  <a:pt x="421737" y="3446365"/>
                  <a:pt x="405517" y="3397703"/>
                </a:cubicBezTo>
                <a:cubicBezTo>
                  <a:pt x="408167" y="3368548"/>
                  <a:pt x="404210" y="3338011"/>
                  <a:pt x="413468" y="3310238"/>
                </a:cubicBezTo>
                <a:cubicBezTo>
                  <a:pt x="416118" y="3302287"/>
                  <a:pt x="431395" y="3308214"/>
                  <a:pt x="437322" y="3302287"/>
                </a:cubicBezTo>
                <a:cubicBezTo>
                  <a:pt x="443249" y="3296360"/>
                  <a:pt x="441203" y="3285760"/>
                  <a:pt x="445273" y="3278433"/>
                </a:cubicBezTo>
                <a:cubicBezTo>
                  <a:pt x="454555" y="3261726"/>
                  <a:pt x="461175" y="3241327"/>
                  <a:pt x="477078" y="3230725"/>
                </a:cubicBezTo>
                <a:lnTo>
                  <a:pt x="524786" y="3198920"/>
                </a:lnTo>
                <a:cubicBezTo>
                  <a:pt x="527437" y="3190969"/>
                  <a:pt x="528580" y="3182343"/>
                  <a:pt x="532738" y="3175066"/>
                </a:cubicBezTo>
                <a:cubicBezTo>
                  <a:pt x="539313" y="3163560"/>
                  <a:pt x="548992" y="3154117"/>
                  <a:pt x="556591" y="3143261"/>
                </a:cubicBezTo>
                <a:cubicBezTo>
                  <a:pt x="567551" y="3127603"/>
                  <a:pt x="577795" y="3111456"/>
                  <a:pt x="588397" y="3095553"/>
                </a:cubicBezTo>
                <a:cubicBezTo>
                  <a:pt x="593698" y="3087602"/>
                  <a:pt x="601277" y="3080765"/>
                  <a:pt x="604299" y="3071699"/>
                </a:cubicBezTo>
                <a:cubicBezTo>
                  <a:pt x="609600" y="3055796"/>
                  <a:pt x="610904" y="3037939"/>
                  <a:pt x="620202" y="3023991"/>
                </a:cubicBezTo>
                <a:lnTo>
                  <a:pt x="652007" y="2976284"/>
                </a:lnTo>
                <a:cubicBezTo>
                  <a:pt x="654657" y="2968333"/>
                  <a:pt x="654722" y="2958975"/>
                  <a:pt x="659958" y="2952430"/>
                </a:cubicBezTo>
                <a:cubicBezTo>
                  <a:pt x="665928" y="2944968"/>
                  <a:pt x="676471" y="2942645"/>
                  <a:pt x="683812" y="2936527"/>
                </a:cubicBezTo>
                <a:cubicBezTo>
                  <a:pt x="745035" y="2885508"/>
                  <a:pt x="672295" y="2936254"/>
                  <a:pt x="731520" y="2896770"/>
                </a:cubicBezTo>
                <a:cubicBezTo>
                  <a:pt x="800431" y="2902071"/>
                  <a:pt x="869482" y="2905796"/>
                  <a:pt x="938254" y="2912673"/>
                </a:cubicBezTo>
                <a:cubicBezTo>
                  <a:pt x="975275" y="2916375"/>
                  <a:pt x="984274" y="2930101"/>
                  <a:pt x="1017767" y="2952430"/>
                </a:cubicBezTo>
                <a:lnTo>
                  <a:pt x="1017767" y="2952430"/>
                </a:lnTo>
                <a:cubicBezTo>
                  <a:pt x="1098575" y="2968591"/>
                  <a:pt x="1024341" y="2952035"/>
                  <a:pt x="1081378" y="2968332"/>
                </a:cubicBezTo>
                <a:cubicBezTo>
                  <a:pt x="1151267" y="2988301"/>
                  <a:pt x="1079843" y="2965171"/>
                  <a:pt x="1137037" y="2984235"/>
                </a:cubicBezTo>
                <a:cubicBezTo>
                  <a:pt x="1144988" y="2992186"/>
                  <a:pt x="1152252" y="3000890"/>
                  <a:pt x="1160891" y="3008089"/>
                </a:cubicBezTo>
                <a:cubicBezTo>
                  <a:pt x="1168232" y="3014207"/>
                  <a:pt x="1177987" y="3017234"/>
                  <a:pt x="1184744" y="3023991"/>
                </a:cubicBezTo>
                <a:cubicBezTo>
                  <a:pt x="1191501" y="3030748"/>
                  <a:pt x="1195092" y="3040069"/>
                  <a:pt x="1200647" y="3047845"/>
                </a:cubicBezTo>
                <a:cubicBezTo>
                  <a:pt x="1208350" y="3058629"/>
                  <a:pt x="1216550" y="3069048"/>
                  <a:pt x="1224501" y="3079650"/>
                </a:cubicBezTo>
                <a:cubicBezTo>
                  <a:pt x="1229802" y="3106155"/>
                  <a:pt x="1238331" y="3132214"/>
                  <a:pt x="1240404" y="3159164"/>
                </a:cubicBezTo>
                <a:cubicBezTo>
                  <a:pt x="1243804" y="3203369"/>
                  <a:pt x="1230647" y="3252772"/>
                  <a:pt x="1264258" y="3286384"/>
                </a:cubicBezTo>
                <a:cubicBezTo>
                  <a:pt x="1271015" y="3293141"/>
                  <a:pt x="1279328" y="3298523"/>
                  <a:pt x="1288111" y="3302287"/>
                </a:cubicBezTo>
                <a:cubicBezTo>
                  <a:pt x="1310880" y="3312045"/>
                  <a:pt x="1367278" y="3315482"/>
                  <a:pt x="1383527" y="3318190"/>
                </a:cubicBezTo>
                <a:cubicBezTo>
                  <a:pt x="1394306" y="3319987"/>
                  <a:pt x="1404730" y="3323491"/>
                  <a:pt x="1415332" y="3326141"/>
                </a:cubicBezTo>
                <a:cubicBezTo>
                  <a:pt x="1491757" y="3377092"/>
                  <a:pt x="1447713" y="3354477"/>
                  <a:pt x="1637969" y="3334092"/>
                </a:cubicBezTo>
                <a:cubicBezTo>
                  <a:pt x="1647471" y="3333074"/>
                  <a:pt x="1653039" y="3321954"/>
                  <a:pt x="1661823" y="3318190"/>
                </a:cubicBezTo>
                <a:cubicBezTo>
                  <a:pt x="1671867" y="3313885"/>
                  <a:pt x="1683120" y="3313240"/>
                  <a:pt x="1693628" y="3310238"/>
                </a:cubicBezTo>
                <a:cubicBezTo>
                  <a:pt x="1701687" y="3307935"/>
                  <a:pt x="1709531" y="3304937"/>
                  <a:pt x="1717482" y="3302287"/>
                </a:cubicBezTo>
                <a:cubicBezTo>
                  <a:pt x="1725433" y="3296986"/>
                  <a:pt x="1732552" y="3290148"/>
                  <a:pt x="1741336" y="3286384"/>
                </a:cubicBezTo>
                <a:cubicBezTo>
                  <a:pt x="1751380" y="3282079"/>
                  <a:pt x="1762400" y="3280447"/>
                  <a:pt x="1773141" y="3278433"/>
                </a:cubicBezTo>
                <a:cubicBezTo>
                  <a:pt x="1804833" y="3272491"/>
                  <a:pt x="1836939" y="3268853"/>
                  <a:pt x="1868557" y="3262530"/>
                </a:cubicBezTo>
                <a:cubicBezTo>
                  <a:pt x="1881809" y="3259880"/>
                  <a:pt x="1895319" y="3258292"/>
                  <a:pt x="1908313" y="3254579"/>
                </a:cubicBezTo>
                <a:cubicBezTo>
                  <a:pt x="1914012" y="3252951"/>
                  <a:pt x="1918915" y="3249278"/>
                  <a:pt x="1924216" y="3246628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3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1333D18-4147-45B2-834A-AF53B438C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63643" y="-692552"/>
            <a:ext cx="6108311" cy="8243104"/>
          </a:xfrm>
          <a:prstGeom prst="rect">
            <a:avLst/>
          </a:prstGeom>
        </p:spPr>
      </p:pic>
      <p:sp>
        <p:nvSpPr>
          <p:cNvPr id="4" name="Forme libre : forme 3">
            <a:extLst>
              <a:ext uri="{FF2B5EF4-FFF2-40B4-BE49-F238E27FC236}">
                <a16:creationId xmlns:a16="http://schemas.microsoft.com/office/drawing/2014/main" id="{0554D359-1764-4DB4-99E5-F8A0370743C5}"/>
              </a:ext>
            </a:extLst>
          </p:cNvPr>
          <p:cNvSpPr/>
          <p:nvPr/>
        </p:nvSpPr>
        <p:spPr>
          <a:xfrm>
            <a:off x="2441050" y="707666"/>
            <a:ext cx="6202018" cy="4762831"/>
          </a:xfrm>
          <a:custGeom>
            <a:avLst/>
            <a:gdLst>
              <a:gd name="connsiteX0" fmla="*/ 1630018 w 6202018"/>
              <a:gd name="connsiteY0" fmla="*/ 652007 h 4707172"/>
              <a:gd name="connsiteX1" fmla="*/ 3172571 w 6202018"/>
              <a:gd name="connsiteY1" fmla="*/ 1415332 h 4707172"/>
              <a:gd name="connsiteX2" fmla="*/ 3832529 w 6202018"/>
              <a:gd name="connsiteY2" fmla="*/ 0 h 4707172"/>
              <a:gd name="connsiteX3" fmla="*/ 5804453 w 6202018"/>
              <a:gd name="connsiteY3" fmla="*/ 842838 h 4707172"/>
              <a:gd name="connsiteX4" fmla="*/ 6202018 w 6202018"/>
              <a:gd name="connsiteY4" fmla="*/ 2910178 h 4707172"/>
              <a:gd name="connsiteX5" fmla="*/ 5685183 w 6202018"/>
              <a:gd name="connsiteY5" fmla="*/ 3490623 h 4707172"/>
              <a:gd name="connsiteX6" fmla="*/ 5375082 w 6202018"/>
              <a:gd name="connsiteY6" fmla="*/ 4707172 h 4707172"/>
              <a:gd name="connsiteX7" fmla="*/ 4277802 w 6202018"/>
              <a:gd name="connsiteY7" fmla="*/ 4158532 h 4707172"/>
              <a:gd name="connsiteX8" fmla="*/ 2941983 w 6202018"/>
              <a:gd name="connsiteY8" fmla="*/ 4214192 h 4707172"/>
              <a:gd name="connsiteX9" fmla="*/ 1733385 w 6202018"/>
              <a:gd name="connsiteY9" fmla="*/ 4428877 h 4707172"/>
              <a:gd name="connsiteX10" fmla="*/ 1184745 w 6202018"/>
              <a:gd name="connsiteY10" fmla="*/ 3705308 h 4707172"/>
              <a:gd name="connsiteX11" fmla="*/ 874644 w 6202018"/>
              <a:gd name="connsiteY11" fmla="*/ 3506525 h 4707172"/>
              <a:gd name="connsiteX12" fmla="*/ 572494 w 6202018"/>
              <a:gd name="connsiteY12" fmla="*/ 3450866 h 4707172"/>
              <a:gd name="connsiteX13" fmla="*/ 0 w 6202018"/>
              <a:gd name="connsiteY13" fmla="*/ 2973788 h 4707172"/>
              <a:gd name="connsiteX14" fmla="*/ 1423284 w 6202018"/>
              <a:gd name="connsiteY14" fmla="*/ 1526651 h 4707172"/>
              <a:gd name="connsiteX15" fmla="*/ 1630018 w 6202018"/>
              <a:gd name="connsiteY15" fmla="*/ 652007 h 4707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02018" h="4707172">
                <a:moveTo>
                  <a:pt x="1630018" y="652007"/>
                </a:moveTo>
                <a:lnTo>
                  <a:pt x="3172571" y="1415332"/>
                </a:lnTo>
                <a:lnTo>
                  <a:pt x="3832529" y="0"/>
                </a:lnTo>
                <a:lnTo>
                  <a:pt x="5804453" y="842838"/>
                </a:lnTo>
                <a:lnTo>
                  <a:pt x="6202018" y="2910178"/>
                </a:lnTo>
                <a:lnTo>
                  <a:pt x="5685183" y="3490623"/>
                </a:lnTo>
                <a:lnTo>
                  <a:pt x="5375082" y="4707172"/>
                </a:lnTo>
                <a:lnTo>
                  <a:pt x="4277802" y="4158532"/>
                </a:lnTo>
                <a:lnTo>
                  <a:pt x="2941983" y="4214192"/>
                </a:lnTo>
                <a:lnTo>
                  <a:pt x="1733385" y="4428877"/>
                </a:lnTo>
                <a:lnTo>
                  <a:pt x="1184745" y="3705308"/>
                </a:lnTo>
                <a:lnTo>
                  <a:pt x="874644" y="3506525"/>
                </a:lnTo>
                <a:lnTo>
                  <a:pt x="572494" y="3450866"/>
                </a:lnTo>
                <a:lnTo>
                  <a:pt x="0" y="2973788"/>
                </a:lnTo>
                <a:lnTo>
                  <a:pt x="1423284" y="1526651"/>
                </a:lnTo>
                <a:lnTo>
                  <a:pt x="1630018" y="652007"/>
                </a:lnTo>
                <a:close/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E8791FF8-3F42-47AF-A093-7B4FDE374D27}"/>
              </a:ext>
            </a:extLst>
          </p:cNvPr>
          <p:cNvSpPr/>
          <p:nvPr/>
        </p:nvSpPr>
        <p:spPr>
          <a:xfrm>
            <a:off x="4204505" y="469127"/>
            <a:ext cx="177645" cy="946205"/>
          </a:xfrm>
          <a:custGeom>
            <a:avLst/>
            <a:gdLst>
              <a:gd name="connsiteX0" fmla="*/ 9686 w 177645"/>
              <a:gd name="connsiteY0" fmla="*/ 946205 h 946205"/>
              <a:gd name="connsiteX1" fmla="*/ 9686 w 177645"/>
              <a:gd name="connsiteY1" fmla="*/ 803082 h 946205"/>
              <a:gd name="connsiteX2" fmla="*/ 17638 w 177645"/>
              <a:gd name="connsiteY2" fmla="*/ 779228 h 946205"/>
              <a:gd name="connsiteX3" fmla="*/ 25589 w 177645"/>
              <a:gd name="connsiteY3" fmla="*/ 747423 h 946205"/>
              <a:gd name="connsiteX4" fmla="*/ 57394 w 177645"/>
              <a:gd name="connsiteY4" fmla="*/ 620202 h 946205"/>
              <a:gd name="connsiteX5" fmla="*/ 65345 w 177645"/>
              <a:gd name="connsiteY5" fmla="*/ 596348 h 946205"/>
              <a:gd name="connsiteX6" fmla="*/ 73297 w 177645"/>
              <a:gd name="connsiteY6" fmla="*/ 572494 h 946205"/>
              <a:gd name="connsiteX7" fmla="*/ 81248 w 177645"/>
              <a:gd name="connsiteY7" fmla="*/ 532737 h 946205"/>
              <a:gd name="connsiteX8" fmla="*/ 97151 w 177645"/>
              <a:gd name="connsiteY8" fmla="*/ 485030 h 946205"/>
              <a:gd name="connsiteX9" fmla="*/ 105102 w 177645"/>
              <a:gd name="connsiteY9" fmla="*/ 421419 h 946205"/>
              <a:gd name="connsiteX10" fmla="*/ 113053 w 177645"/>
              <a:gd name="connsiteY10" fmla="*/ 397565 h 946205"/>
              <a:gd name="connsiteX11" fmla="*/ 136907 w 177645"/>
              <a:gd name="connsiteY11" fmla="*/ 381663 h 946205"/>
              <a:gd name="connsiteX12" fmla="*/ 160761 w 177645"/>
              <a:gd name="connsiteY12" fmla="*/ 310101 h 946205"/>
              <a:gd name="connsiteX13" fmla="*/ 176664 w 177645"/>
              <a:gd name="connsiteY13" fmla="*/ 238539 h 946205"/>
              <a:gd name="connsiteX14" fmla="*/ 176664 w 177645"/>
              <a:gd name="connsiteY14" fmla="*/ 0 h 946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7645" h="946205">
                <a:moveTo>
                  <a:pt x="9686" y="946205"/>
                </a:moveTo>
                <a:cubicBezTo>
                  <a:pt x="-3690" y="879323"/>
                  <a:pt x="-2759" y="902637"/>
                  <a:pt x="9686" y="803082"/>
                </a:cubicBezTo>
                <a:cubicBezTo>
                  <a:pt x="10726" y="794765"/>
                  <a:pt x="15335" y="787287"/>
                  <a:pt x="17638" y="779228"/>
                </a:cubicBezTo>
                <a:cubicBezTo>
                  <a:pt x="20640" y="768721"/>
                  <a:pt x="23299" y="758108"/>
                  <a:pt x="25589" y="747423"/>
                </a:cubicBezTo>
                <a:cubicBezTo>
                  <a:pt x="48617" y="639960"/>
                  <a:pt x="30565" y="700692"/>
                  <a:pt x="57394" y="620202"/>
                </a:cubicBezTo>
                <a:lnTo>
                  <a:pt x="65345" y="596348"/>
                </a:lnTo>
                <a:cubicBezTo>
                  <a:pt x="67996" y="588397"/>
                  <a:pt x="71653" y="580713"/>
                  <a:pt x="73297" y="572494"/>
                </a:cubicBezTo>
                <a:cubicBezTo>
                  <a:pt x="75947" y="559242"/>
                  <a:pt x="77692" y="545776"/>
                  <a:pt x="81248" y="532737"/>
                </a:cubicBezTo>
                <a:cubicBezTo>
                  <a:pt x="85659" y="516565"/>
                  <a:pt x="97151" y="485030"/>
                  <a:pt x="97151" y="485030"/>
                </a:cubicBezTo>
                <a:cubicBezTo>
                  <a:pt x="99801" y="463826"/>
                  <a:pt x="101280" y="442443"/>
                  <a:pt x="105102" y="421419"/>
                </a:cubicBezTo>
                <a:cubicBezTo>
                  <a:pt x="106601" y="413173"/>
                  <a:pt x="107817" y="404110"/>
                  <a:pt x="113053" y="397565"/>
                </a:cubicBezTo>
                <a:cubicBezTo>
                  <a:pt x="119023" y="390103"/>
                  <a:pt x="128956" y="386964"/>
                  <a:pt x="136907" y="381663"/>
                </a:cubicBezTo>
                <a:lnTo>
                  <a:pt x="160761" y="310101"/>
                </a:lnTo>
                <a:cubicBezTo>
                  <a:pt x="169401" y="284181"/>
                  <a:pt x="175816" y="269068"/>
                  <a:pt x="176664" y="238539"/>
                </a:cubicBezTo>
                <a:cubicBezTo>
                  <a:pt x="178872" y="159057"/>
                  <a:pt x="176664" y="79513"/>
                  <a:pt x="176664" y="0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C7722BB8-A23F-49E4-B6B2-6A1881ADE471}"/>
              </a:ext>
            </a:extLst>
          </p:cNvPr>
          <p:cNvSpPr/>
          <p:nvPr/>
        </p:nvSpPr>
        <p:spPr>
          <a:xfrm>
            <a:off x="1852654" y="445273"/>
            <a:ext cx="2194560" cy="1502797"/>
          </a:xfrm>
          <a:custGeom>
            <a:avLst/>
            <a:gdLst>
              <a:gd name="connsiteX0" fmla="*/ 2194560 w 2194560"/>
              <a:gd name="connsiteY0" fmla="*/ 0 h 1502797"/>
              <a:gd name="connsiteX1" fmla="*/ 2170706 w 2194560"/>
              <a:gd name="connsiteY1" fmla="*/ 87464 h 1502797"/>
              <a:gd name="connsiteX2" fmla="*/ 2154803 w 2194560"/>
              <a:gd name="connsiteY2" fmla="*/ 135172 h 1502797"/>
              <a:gd name="connsiteX3" fmla="*/ 2138901 w 2194560"/>
              <a:gd name="connsiteY3" fmla="*/ 159026 h 1502797"/>
              <a:gd name="connsiteX4" fmla="*/ 2115047 w 2194560"/>
              <a:gd name="connsiteY4" fmla="*/ 238539 h 1502797"/>
              <a:gd name="connsiteX5" fmla="*/ 2107096 w 2194560"/>
              <a:gd name="connsiteY5" fmla="*/ 262393 h 1502797"/>
              <a:gd name="connsiteX6" fmla="*/ 2091193 w 2194560"/>
              <a:gd name="connsiteY6" fmla="*/ 286247 h 1502797"/>
              <a:gd name="connsiteX7" fmla="*/ 2075290 w 2194560"/>
              <a:gd name="connsiteY7" fmla="*/ 333955 h 1502797"/>
              <a:gd name="connsiteX8" fmla="*/ 2059388 w 2194560"/>
              <a:gd name="connsiteY8" fmla="*/ 389614 h 1502797"/>
              <a:gd name="connsiteX9" fmla="*/ 2051436 w 2194560"/>
              <a:gd name="connsiteY9" fmla="*/ 556591 h 1502797"/>
              <a:gd name="connsiteX10" fmla="*/ 2043485 w 2194560"/>
              <a:gd name="connsiteY10" fmla="*/ 580445 h 1502797"/>
              <a:gd name="connsiteX11" fmla="*/ 2019631 w 2194560"/>
              <a:gd name="connsiteY11" fmla="*/ 596348 h 1502797"/>
              <a:gd name="connsiteX12" fmla="*/ 2003729 w 2194560"/>
              <a:gd name="connsiteY12" fmla="*/ 620202 h 1502797"/>
              <a:gd name="connsiteX13" fmla="*/ 1979875 w 2194560"/>
              <a:gd name="connsiteY13" fmla="*/ 628153 h 1502797"/>
              <a:gd name="connsiteX14" fmla="*/ 1852654 w 2194560"/>
              <a:gd name="connsiteY14" fmla="*/ 620202 h 1502797"/>
              <a:gd name="connsiteX15" fmla="*/ 1828800 w 2194560"/>
              <a:gd name="connsiteY15" fmla="*/ 612250 h 1502797"/>
              <a:gd name="connsiteX16" fmla="*/ 1749287 w 2194560"/>
              <a:gd name="connsiteY16" fmla="*/ 596348 h 1502797"/>
              <a:gd name="connsiteX17" fmla="*/ 1701579 w 2194560"/>
              <a:gd name="connsiteY17" fmla="*/ 564543 h 1502797"/>
              <a:gd name="connsiteX18" fmla="*/ 1661823 w 2194560"/>
              <a:gd name="connsiteY18" fmla="*/ 532737 h 1502797"/>
              <a:gd name="connsiteX19" fmla="*/ 1590261 w 2194560"/>
              <a:gd name="connsiteY19" fmla="*/ 540689 h 1502797"/>
              <a:gd name="connsiteX20" fmla="*/ 1566407 w 2194560"/>
              <a:gd name="connsiteY20" fmla="*/ 548640 h 1502797"/>
              <a:gd name="connsiteX21" fmla="*/ 1550504 w 2194560"/>
              <a:gd name="connsiteY21" fmla="*/ 572494 h 1502797"/>
              <a:gd name="connsiteX22" fmla="*/ 1542553 w 2194560"/>
              <a:gd name="connsiteY22" fmla="*/ 596348 h 1502797"/>
              <a:gd name="connsiteX23" fmla="*/ 1494845 w 2194560"/>
              <a:gd name="connsiteY23" fmla="*/ 620202 h 1502797"/>
              <a:gd name="connsiteX24" fmla="*/ 1526650 w 2194560"/>
              <a:gd name="connsiteY24" fmla="*/ 755374 h 1502797"/>
              <a:gd name="connsiteX25" fmla="*/ 1550504 w 2194560"/>
              <a:gd name="connsiteY25" fmla="*/ 763325 h 1502797"/>
              <a:gd name="connsiteX26" fmla="*/ 1574358 w 2194560"/>
              <a:gd name="connsiteY26" fmla="*/ 787179 h 1502797"/>
              <a:gd name="connsiteX27" fmla="*/ 1622066 w 2194560"/>
              <a:gd name="connsiteY27" fmla="*/ 818984 h 1502797"/>
              <a:gd name="connsiteX28" fmla="*/ 1637969 w 2194560"/>
              <a:gd name="connsiteY28" fmla="*/ 842838 h 1502797"/>
              <a:gd name="connsiteX29" fmla="*/ 1661823 w 2194560"/>
              <a:gd name="connsiteY29" fmla="*/ 850790 h 1502797"/>
              <a:gd name="connsiteX30" fmla="*/ 1685676 w 2194560"/>
              <a:gd name="connsiteY30" fmla="*/ 866692 h 1502797"/>
              <a:gd name="connsiteX31" fmla="*/ 1709530 w 2194560"/>
              <a:gd name="connsiteY31" fmla="*/ 874644 h 1502797"/>
              <a:gd name="connsiteX32" fmla="*/ 1733384 w 2194560"/>
              <a:gd name="connsiteY32" fmla="*/ 890546 h 1502797"/>
              <a:gd name="connsiteX33" fmla="*/ 1804946 w 2194560"/>
              <a:gd name="connsiteY33" fmla="*/ 914400 h 1502797"/>
              <a:gd name="connsiteX34" fmla="*/ 1828800 w 2194560"/>
              <a:gd name="connsiteY34" fmla="*/ 922351 h 1502797"/>
              <a:gd name="connsiteX35" fmla="*/ 1852654 w 2194560"/>
              <a:gd name="connsiteY35" fmla="*/ 938254 h 1502797"/>
              <a:gd name="connsiteX36" fmla="*/ 1876508 w 2194560"/>
              <a:gd name="connsiteY36" fmla="*/ 946205 h 1502797"/>
              <a:gd name="connsiteX37" fmla="*/ 1924216 w 2194560"/>
              <a:gd name="connsiteY37" fmla="*/ 978010 h 1502797"/>
              <a:gd name="connsiteX38" fmla="*/ 1948069 w 2194560"/>
              <a:gd name="connsiteY38" fmla="*/ 993913 h 1502797"/>
              <a:gd name="connsiteX39" fmla="*/ 1971923 w 2194560"/>
              <a:gd name="connsiteY39" fmla="*/ 1065475 h 1502797"/>
              <a:gd name="connsiteX40" fmla="*/ 1979875 w 2194560"/>
              <a:gd name="connsiteY40" fmla="*/ 1089329 h 1502797"/>
              <a:gd name="connsiteX41" fmla="*/ 1995777 w 2194560"/>
              <a:gd name="connsiteY41" fmla="*/ 1113183 h 1502797"/>
              <a:gd name="connsiteX42" fmla="*/ 1971923 w 2194560"/>
              <a:gd name="connsiteY42" fmla="*/ 1224501 h 1502797"/>
              <a:gd name="connsiteX43" fmla="*/ 1940118 w 2194560"/>
              <a:gd name="connsiteY43" fmla="*/ 1272209 h 1502797"/>
              <a:gd name="connsiteX44" fmla="*/ 1932167 w 2194560"/>
              <a:gd name="connsiteY44" fmla="*/ 1311965 h 1502797"/>
              <a:gd name="connsiteX45" fmla="*/ 1908313 w 2194560"/>
              <a:gd name="connsiteY45" fmla="*/ 1502797 h 1502797"/>
              <a:gd name="connsiteX46" fmla="*/ 1900362 w 2194560"/>
              <a:gd name="connsiteY46" fmla="*/ 1478943 h 1502797"/>
              <a:gd name="connsiteX47" fmla="*/ 1892410 w 2194560"/>
              <a:gd name="connsiteY47" fmla="*/ 1423284 h 1502797"/>
              <a:gd name="connsiteX48" fmla="*/ 1868556 w 2194560"/>
              <a:gd name="connsiteY48" fmla="*/ 1407381 h 1502797"/>
              <a:gd name="connsiteX49" fmla="*/ 1836751 w 2194560"/>
              <a:gd name="connsiteY49" fmla="*/ 1367624 h 1502797"/>
              <a:gd name="connsiteX50" fmla="*/ 1804946 w 2194560"/>
              <a:gd name="connsiteY50" fmla="*/ 1319917 h 1502797"/>
              <a:gd name="connsiteX51" fmla="*/ 1789043 w 2194560"/>
              <a:gd name="connsiteY51" fmla="*/ 1296063 h 1502797"/>
              <a:gd name="connsiteX52" fmla="*/ 1773141 w 2194560"/>
              <a:gd name="connsiteY52" fmla="*/ 1272209 h 1502797"/>
              <a:gd name="connsiteX53" fmla="*/ 1749287 w 2194560"/>
              <a:gd name="connsiteY53" fmla="*/ 1256306 h 1502797"/>
              <a:gd name="connsiteX54" fmla="*/ 1693628 w 2194560"/>
              <a:gd name="connsiteY54" fmla="*/ 1192696 h 1502797"/>
              <a:gd name="connsiteX55" fmla="*/ 1669774 w 2194560"/>
              <a:gd name="connsiteY55" fmla="*/ 1184744 h 1502797"/>
              <a:gd name="connsiteX56" fmla="*/ 1653871 w 2194560"/>
              <a:gd name="connsiteY56" fmla="*/ 1160890 h 1502797"/>
              <a:gd name="connsiteX57" fmla="*/ 1598212 w 2194560"/>
              <a:gd name="connsiteY57" fmla="*/ 1144988 h 1502797"/>
              <a:gd name="connsiteX58" fmla="*/ 1550504 w 2194560"/>
              <a:gd name="connsiteY58" fmla="*/ 1129085 h 1502797"/>
              <a:gd name="connsiteX59" fmla="*/ 1526650 w 2194560"/>
              <a:gd name="connsiteY59" fmla="*/ 1121134 h 1502797"/>
              <a:gd name="connsiteX60" fmla="*/ 1486894 w 2194560"/>
              <a:gd name="connsiteY60" fmla="*/ 1113183 h 1502797"/>
              <a:gd name="connsiteX61" fmla="*/ 1439186 w 2194560"/>
              <a:gd name="connsiteY61" fmla="*/ 1097280 h 1502797"/>
              <a:gd name="connsiteX62" fmla="*/ 1383527 w 2194560"/>
              <a:gd name="connsiteY62" fmla="*/ 1081377 h 1502797"/>
              <a:gd name="connsiteX63" fmla="*/ 1351722 w 2194560"/>
              <a:gd name="connsiteY63" fmla="*/ 1073426 h 1502797"/>
              <a:gd name="connsiteX64" fmla="*/ 1311965 w 2194560"/>
              <a:gd name="connsiteY64" fmla="*/ 1065475 h 1502797"/>
              <a:gd name="connsiteX65" fmla="*/ 1264257 w 2194560"/>
              <a:gd name="connsiteY65" fmla="*/ 1049572 h 1502797"/>
              <a:gd name="connsiteX66" fmla="*/ 1176793 w 2194560"/>
              <a:gd name="connsiteY66" fmla="*/ 1041621 h 1502797"/>
              <a:gd name="connsiteX67" fmla="*/ 1129085 w 2194560"/>
              <a:gd name="connsiteY67" fmla="*/ 1033670 h 1502797"/>
              <a:gd name="connsiteX68" fmla="*/ 1033669 w 2194560"/>
              <a:gd name="connsiteY68" fmla="*/ 1025718 h 1502797"/>
              <a:gd name="connsiteX69" fmla="*/ 1009816 w 2194560"/>
              <a:gd name="connsiteY69" fmla="*/ 1017767 h 1502797"/>
              <a:gd name="connsiteX70" fmla="*/ 906449 w 2194560"/>
              <a:gd name="connsiteY70" fmla="*/ 1001864 h 1502797"/>
              <a:gd name="connsiteX71" fmla="*/ 850789 w 2194560"/>
              <a:gd name="connsiteY71" fmla="*/ 985962 h 1502797"/>
              <a:gd name="connsiteX72" fmla="*/ 826936 w 2194560"/>
              <a:gd name="connsiteY72" fmla="*/ 978010 h 1502797"/>
              <a:gd name="connsiteX73" fmla="*/ 683812 w 2194560"/>
              <a:gd name="connsiteY73" fmla="*/ 962108 h 1502797"/>
              <a:gd name="connsiteX74" fmla="*/ 659958 w 2194560"/>
              <a:gd name="connsiteY74" fmla="*/ 954157 h 1502797"/>
              <a:gd name="connsiteX75" fmla="*/ 477078 w 2194560"/>
              <a:gd name="connsiteY75" fmla="*/ 946205 h 1502797"/>
              <a:gd name="connsiteX76" fmla="*/ 453224 w 2194560"/>
              <a:gd name="connsiteY76" fmla="*/ 938254 h 1502797"/>
              <a:gd name="connsiteX77" fmla="*/ 0 w 2194560"/>
              <a:gd name="connsiteY77" fmla="*/ 938254 h 150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2194560" h="1502797">
                <a:moveTo>
                  <a:pt x="2194560" y="0"/>
                </a:moveTo>
                <a:cubicBezTo>
                  <a:pt x="2183321" y="56198"/>
                  <a:pt x="2190884" y="26932"/>
                  <a:pt x="2170706" y="87464"/>
                </a:cubicBezTo>
                <a:cubicBezTo>
                  <a:pt x="2170704" y="87469"/>
                  <a:pt x="2154806" y="135168"/>
                  <a:pt x="2154803" y="135172"/>
                </a:cubicBezTo>
                <a:lnTo>
                  <a:pt x="2138901" y="159026"/>
                </a:lnTo>
                <a:cubicBezTo>
                  <a:pt x="2126883" y="207093"/>
                  <a:pt x="2134405" y="180464"/>
                  <a:pt x="2115047" y="238539"/>
                </a:cubicBezTo>
                <a:cubicBezTo>
                  <a:pt x="2112397" y="246490"/>
                  <a:pt x="2111745" y="255419"/>
                  <a:pt x="2107096" y="262393"/>
                </a:cubicBezTo>
                <a:lnTo>
                  <a:pt x="2091193" y="286247"/>
                </a:lnTo>
                <a:cubicBezTo>
                  <a:pt x="2085892" y="302150"/>
                  <a:pt x="2079355" y="317693"/>
                  <a:pt x="2075290" y="333955"/>
                </a:cubicBezTo>
                <a:cubicBezTo>
                  <a:pt x="2065306" y="373891"/>
                  <a:pt x="2070795" y="355393"/>
                  <a:pt x="2059388" y="389614"/>
                </a:cubicBezTo>
                <a:cubicBezTo>
                  <a:pt x="2056737" y="445273"/>
                  <a:pt x="2056064" y="501061"/>
                  <a:pt x="2051436" y="556591"/>
                </a:cubicBezTo>
                <a:cubicBezTo>
                  <a:pt x="2050740" y="564943"/>
                  <a:pt x="2048721" y="573900"/>
                  <a:pt x="2043485" y="580445"/>
                </a:cubicBezTo>
                <a:cubicBezTo>
                  <a:pt x="2037515" y="587907"/>
                  <a:pt x="2027582" y="591047"/>
                  <a:pt x="2019631" y="596348"/>
                </a:cubicBezTo>
                <a:cubicBezTo>
                  <a:pt x="2014330" y="604299"/>
                  <a:pt x="2011191" y="614232"/>
                  <a:pt x="2003729" y="620202"/>
                </a:cubicBezTo>
                <a:cubicBezTo>
                  <a:pt x="1997184" y="625438"/>
                  <a:pt x="1988256" y="628153"/>
                  <a:pt x="1979875" y="628153"/>
                </a:cubicBezTo>
                <a:cubicBezTo>
                  <a:pt x="1937385" y="628153"/>
                  <a:pt x="1895061" y="622852"/>
                  <a:pt x="1852654" y="620202"/>
                </a:cubicBezTo>
                <a:cubicBezTo>
                  <a:pt x="1844703" y="617551"/>
                  <a:pt x="1837019" y="613894"/>
                  <a:pt x="1828800" y="612250"/>
                </a:cubicBezTo>
                <a:cubicBezTo>
                  <a:pt x="1737425" y="593975"/>
                  <a:pt x="1803183" y="614312"/>
                  <a:pt x="1749287" y="596348"/>
                </a:cubicBezTo>
                <a:cubicBezTo>
                  <a:pt x="1733384" y="585746"/>
                  <a:pt x="1712181" y="580446"/>
                  <a:pt x="1701579" y="564543"/>
                </a:cubicBezTo>
                <a:cubicBezTo>
                  <a:pt x="1681027" y="533715"/>
                  <a:pt x="1694742" y="543711"/>
                  <a:pt x="1661823" y="532737"/>
                </a:cubicBezTo>
                <a:cubicBezTo>
                  <a:pt x="1637969" y="535388"/>
                  <a:pt x="1613935" y="536743"/>
                  <a:pt x="1590261" y="540689"/>
                </a:cubicBezTo>
                <a:cubicBezTo>
                  <a:pt x="1581994" y="542067"/>
                  <a:pt x="1572952" y="543404"/>
                  <a:pt x="1566407" y="548640"/>
                </a:cubicBezTo>
                <a:cubicBezTo>
                  <a:pt x="1558945" y="554610"/>
                  <a:pt x="1555805" y="564543"/>
                  <a:pt x="1550504" y="572494"/>
                </a:cubicBezTo>
                <a:cubicBezTo>
                  <a:pt x="1547854" y="580445"/>
                  <a:pt x="1547789" y="589803"/>
                  <a:pt x="1542553" y="596348"/>
                </a:cubicBezTo>
                <a:cubicBezTo>
                  <a:pt x="1531344" y="610359"/>
                  <a:pt x="1510557" y="614964"/>
                  <a:pt x="1494845" y="620202"/>
                </a:cubicBezTo>
                <a:cubicBezTo>
                  <a:pt x="1500700" y="708023"/>
                  <a:pt x="1470299" y="727198"/>
                  <a:pt x="1526650" y="755374"/>
                </a:cubicBezTo>
                <a:cubicBezTo>
                  <a:pt x="1534147" y="759122"/>
                  <a:pt x="1542553" y="760675"/>
                  <a:pt x="1550504" y="763325"/>
                </a:cubicBezTo>
                <a:cubicBezTo>
                  <a:pt x="1558455" y="771276"/>
                  <a:pt x="1565482" y="780275"/>
                  <a:pt x="1574358" y="787179"/>
                </a:cubicBezTo>
                <a:cubicBezTo>
                  <a:pt x="1589445" y="798913"/>
                  <a:pt x="1622066" y="818984"/>
                  <a:pt x="1622066" y="818984"/>
                </a:cubicBezTo>
                <a:cubicBezTo>
                  <a:pt x="1627367" y="826935"/>
                  <a:pt x="1630507" y="836868"/>
                  <a:pt x="1637969" y="842838"/>
                </a:cubicBezTo>
                <a:cubicBezTo>
                  <a:pt x="1644514" y="848074"/>
                  <a:pt x="1654326" y="847042"/>
                  <a:pt x="1661823" y="850790"/>
                </a:cubicBezTo>
                <a:cubicBezTo>
                  <a:pt x="1670370" y="855064"/>
                  <a:pt x="1677129" y="862418"/>
                  <a:pt x="1685676" y="866692"/>
                </a:cubicBezTo>
                <a:cubicBezTo>
                  <a:pt x="1693173" y="870440"/>
                  <a:pt x="1702033" y="870896"/>
                  <a:pt x="1709530" y="874644"/>
                </a:cubicBezTo>
                <a:cubicBezTo>
                  <a:pt x="1718077" y="878918"/>
                  <a:pt x="1724651" y="886665"/>
                  <a:pt x="1733384" y="890546"/>
                </a:cubicBezTo>
                <a:cubicBezTo>
                  <a:pt x="1733394" y="890551"/>
                  <a:pt x="1793013" y="910423"/>
                  <a:pt x="1804946" y="914400"/>
                </a:cubicBezTo>
                <a:lnTo>
                  <a:pt x="1828800" y="922351"/>
                </a:lnTo>
                <a:cubicBezTo>
                  <a:pt x="1836751" y="927652"/>
                  <a:pt x="1844107" y="933980"/>
                  <a:pt x="1852654" y="938254"/>
                </a:cubicBezTo>
                <a:cubicBezTo>
                  <a:pt x="1860151" y="942002"/>
                  <a:pt x="1869181" y="942135"/>
                  <a:pt x="1876508" y="946205"/>
                </a:cubicBezTo>
                <a:cubicBezTo>
                  <a:pt x="1893215" y="955487"/>
                  <a:pt x="1908313" y="967408"/>
                  <a:pt x="1924216" y="978010"/>
                </a:cubicBezTo>
                <a:lnTo>
                  <a:pt x="1948069" y="993913"/>
                </a:lnTo>
                <a:lnTo>
                  <a:pt x="1971923" y="1065475"/>
                </a:lnTo>
                <a:cubicBezTo>
                  <a:pt x="1974574" y="1073426"/>
                  <a:pt x="1975226" y="1082355"/>
                  <a:pt x="1979875" y="1089329"/>
                </a:cubicBezTo>
                <a:lnTo>
                  <a:pt x="1995777" y="1113183"/>
                </a:lnTo>
                <a:cubicBezTo>
                  <a:pt x="1992412" y="1140101"/>
                  <a:pt x="1989355" y="1198353"/>
                  <a:pt x="1971923" y="1224501"/>
                </a:cubicBezTo>
                <a:lnTo>
                  <a:pt x="1940118" y="1272209"/>
                </a:lnTo>
                <a:cubicBezTo>
                  <a:pt x="1937468" y="1285461"/>
                  <a:pt x="1933203" y="1298490"/>
                  <a:pt x="1932167" y="1311965"/>
                </a:cubicBezTo>
                <a:cubicBezTo>
                  <a:pt x="1917914" y="1497259"/>
                  <a:pt x="1956128" y="1431075"/>
                  <a:pt x="1908313" y="1502797"/>
                </a:cubicBezTo>
                <a:cubicBezTo>
                  <a:pt x="1905663" y="1494846"/>
                  <a:pt x="1902006" y="1487162"/>
                  <a:pt x="1900362" y="1478943"/>
                </a:cubicBezTo>
                <a:cubicBezTo>
                  <a:pt x="1896686" y="1460566"/>
                  <a:pt x="1900022" y="1440410"/>
                  <a:pt x="1892410" y="1423284"/>
                </a:cubicBezTo>
                <a:cubicBezTo>
                  <a:pt x="1888529" y="1414551"/>
                  <a:pt x="1876507" y="1412682"/>
                  <a:pt x="1868556" y="1407381"/>
                </a:cubicBezTo>
                <a:cubicBezTo>
                  <a:pt x="1850651" y="1353664"/>
                  <a:pt x="1875482" y="1411888"/>
                  <a:pt x="1836751" y="1367624"/>
                </a:cubicBezTo>
                <a:cubicBezTo>
                  <a:pt x="1824165" y="1353241"/>
                  <a:pt x="1815548" y="1335819"/>
                  <a:pt x="1804946" y="1319917"/>
                </a:cubicBezTo>
                <a:lnTo>
                  <a:pt x="1789043" y="1296063"/>
                </a:lnTo>
                <a:cubicBezTo>
                  <a:pt x="1783742" y="1288112"/>
                  <a:pt x="1781092" y="1277510"/>
                  <a:pt x="1773141" y="1272209"/>
                </a:cubicBezTo>
                <a:lnTo>
                  <a:pt x="1749287" y="1256306"/>
                </a:lnTo>
                <a:cubicBezTo>
                  <a:pt x="1725431" y="1220522"/>
                  <a:pt x="1726760" y="1209262"/>
                  <a:pt x="1693628" y="1192696"/>
                </a:cubicBezTo>
                <a:cubicBezTo>
                  <a:pt x="1686131" y="1188948"/>
                  <a:pt x="1677725" y="1187395"/>
                  <a:pt x="1669774" y="1184744"/>
                </a:cubicBezTo>
                <a:cubicBezTo>
                  <a:pt x="1664473" y="1176793"/>
                  <a:pt x="1661333" y="1166860"/>
                  <a:pt x="1653871" y="1160890"/>
                </a:cubicBezTo>
                <a:cubicBezTo>
                  <a:pt x="1648527" y="1156615"/>
                  <a:pt x="1600497" y="1145674"/>
                  <a:pt x="1598212" y="1144988"/>
                </a:cubicBezTo>
                <a:cubicBezTo>
                  <a:pt x="1582156" y="1140171"/>
                  <a:pt x="1566407" y="1134386"/>
                  <a:pt x="1550504" y="1129085"/>
                </a:cubicBezTo>
                <a:cubicBezTo>
                  <a:pt x="1542553" y="1126435"/>
                  <a:pt x="1534869" y="1122778"/>
                  <a:pt x="1526650" y="1121134"/>
                </a:cubicBezTo>
                <a:cubicBezTo>
                  <a:pt x="1513398" y="1118484"/>
                  <a:pt x="1499932" y="1116739"/>
                  <a:pt x="1486894" y="1113183"/>
                </a:cubicBezTo>
                <a:cubicBezTo>
                  <a:pt x="1470722" y="1108772"/>
                  <a:pt x="1455448" y="1101345"/>
                  <a:pt x="1439186" y="1097280"/>
                </a:cubicBezTo>
                <a:cubicBezTo>
                  <a:pt x="1339760" y="1072424"/>
                  <a:pt x="1463376" y="1104192"/>
                  <a:pt x="1383527" y="1081377"/>
                </a:cubicBezTo>
                <a:cubicBezTo>
                  <a:pt x="1373020" y="1078375"/>
                  <a:pt x="1362390" y="1075797"/>
                  <a:pt x="1351722" y="1073426"/>
                </a:cubicBezTo>
                <a:cubicBezTo>
                  <a:pt x="1338529" y="1070494"/>
                  <a:pt x="1325004" y="1069031"/>
                  <a:pt x="1311965" y="1065475"/>
                </a:cubicBezTo>
                <a:cubicBezTo>
                  <a:pt x="1295793" y="1061064"/>
                  <a:pt x="1280951" y="1051090"/>
                  <a:pt x="1264257" y="1049572"/>
                </a:cubicBezTo>
                <a:cubicBezTo>
                  <a:pt x="1235102" y="1046922"/>
                  <a:pt x="1205867" y="1045041"/>
                  <a:pt x="1176793" y="1041621"/>
                </a:cubicBezTo>
                <a:cubicBezTo>
                  <a:pt x="1160781" y="1039737"/>
                  <a:pt x="1145108" y="1035450"/>
                  <a:pt x="1129085" y="1033670"/>
                </a:cubicBezTo>
                <a:cubicBezTo>
                  <a:pt x="1097365" y="1030145"/>
                  <a:pt x="1065474" y="1028369"/>
                  <a:pt x="1033669" y="1025718"/>
                </a:cubicBezTo>
                <a:cubicBezTo>
                  <a:pt x="1025718" y="1023068"/>
                  <a:pt x="1017947" y="1019800"/>
                  <a:pt x="1009816" y="1017767"/>
                </a:cubicBezTo>
                <a:cubicBezTo>
                  <a:pt x="973395" y="1008662"/>
                  <a:pt x="945066" y="1006692"/>
                  <a:pt x="906449" y="1001864"/>
                </a:cubicBezTo>
                <a:cubicBezTo>
                  <a:pt x="849230" y="982792"/>
                  <a:pt x="920712" y="1005941"/>
                  <a:pt x="850789" y="985962"/>
                </a:cubicBezTo>
                <a:cubicBezTo>
                  <a:pt x="842730" y="983659"/>
                  <a:pt x="835182" y="979509"/>
                  <a:pt x="826936" y="978010"/>
                </a:cubicBezTo>
                <a:cubicBezTo>
                  <a:pt x="799429" y="973009"/>
                  <a:pt x="706637" y="964390"/>
                  <a:pt x="683812" y="962108"/>
                </a:cubicBezTo>
                <a:cubicBezTo>
                  <a:pt x="675861" y="959458"/>
                  <a:pt x="668315" y="954800"/>
                  <a:pt x="659958" y="954157"/>
                </a:cubicBezTo>
                <a:cubicBezTo>
                  <a:pt x="599120" y="949477"/>
                  <a:pt x="537916" y="950885"/>
                  <a:pt x="477078" y="946205"/>
                </a:cubicBezTo>
                <a:cubicBezTo>
                  <a:pt x="468721" y="945562"/>
                  <a:pt x="461604" y="938394"/>
                  <a:pt x="453224" y="938254"/>
                </a:cubicBezTo>
                <a:cubicBezTo>
                  <a:pt x="302170" y="935737"/>
                  <a:pt x="151075" y="938254"/>
                  <a:pt x="0" y="938254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66346B07-9148-4AF1-864D-82E72EBC5EC2}"/>
              </a:ext>
            </a:extLst>
          </p:cNvPr>
          <p:cNvSpPr/>
          <p:nvPr/>
        </p:nvSpPr>
        <p:spPr>
          <a:xfrm>
            <a:off x="1796246" y="1938985"/>
            <a:ext cx="1909062" cy="422551"/>
          </a:xfrm>
          <a:custGeom>
            <a:avLst/>
            <a:gdLst>
              <a:gd name="connsiteX0" fmla="*/ 0 w 1828800"/>
              <a:gd name="connsiteY0" fmla="*/ 0 h 381948"/>
              <a:gd name="connsiteX1" fmla="*/ 39756 w 1828800"/>
              <a:gd name="connsiteY1" fmla="*/ 15903 h 381948"/>
              <a:gd name="connsiteX2" fmla="*/ 87464 w 1828800"/>
              <a:gd name="connsiteY2" fmla="*/ 23854 h 381948"/>
              <a:gd name="connsiteX3" fmla="*/ 119269 w 1828800"/>
              <a:gd name="connsiteY3" fmla="*/ 31806 h 381948"/>
              <a:gd name="connsiteX4" fmla="*/ 389614 w 1828800"/>
              <a:gd name="connsiteY4" fmla="*/ 47708 h 381948"/>
              <a:gd name="connsiteX5" fmla="*/ 612250 w 1828800"/>
              <a:gd name="connsiteY5" fmla="*/ 63611 h 381948"/>
              <a:gd name="connsiteX6" fmla="*/ 747422 w 1828800"/>
              <a:gd name="connsiteY6" fmla="*/ 79513 h 381948"/>
              <a:gd name="connsiteX7" fmla="*/ 795130 w 1828800"/>
              <a:gd name="connsiteY7" fmla="*/ 87465 h 381948"/>
              <a:gd name="connsiteX8" fmla="*/ 818984 w 1828800"/>
              <a:gd name="connsiteY8" fmla="*/ 95416 h 381948"/>
              <a:gd name="connsiteX9" fmla="*/ 962107 w 1828800"/>
              <a:gd name="connsiteY9" fmla="*/ 103367 h 381948"/>
              <a:gd name="connsiteX10" fmla="*/ 1017767 w 1828800"/>
              <a:gd name="connsiteY10" fmla="*/ 119270 h 381948"/>
              <a:gd name="connsiteX11" fmla="*/ 1097280 w 1828800"/>
              <a:gd name="connsiteY11" fmla="*/ 127221 h 381948"/>
              <a:gd name="connsiteX12" fmla="*/ 1248354 w 1828800"/>
              <a:gd name="connsiteY12" fmla="*/ 151075 h 381948"/>
              <a:gd name="connsiteX13" fmla="*/ 1272208 w 1828800"/>
              <a:gd name="connsiteY13" fmla="*/ 159026 h 381948"/>
              <a:gd name="connsiteX14" fmla="*/ 1351721 w 1828800"/>
              <a:gd name="connsiteY14" fmla="*/ 166978 h 381948"/>
              <a:gd name="connsiteX15" fmla="*/ 1375575 w 1828800"/>
              <a:gd name="connsiteY15" fmla="*/ 182880 h 381948"/>
              <a:gd name="connsiteX16" fmla="*/ 1463040 w 1828800"/>
              <a:gd name="connsiteY16" fmla="*/ 206734 h 381948"/>
              <a:gd name="connsiteX17" fmla="*/ 1486894 w 1828800"/>
              <a:gd name="connsiteY17" fmla="*/ 222637 h 381948"/>
              <a:gd name="connsiteX18" fmla="*/ 1566407 w 1828800"/>
              <a:gd name="connsiteY18" fmla="*/ 246491 h 381948"/>
              <a:gd name="connsiteX19" fmla="*/ 1630017 w 1828800"/>
              <a:gd name="connsiteY19" fmla="*/ 270345 h 381948"/>
              <a:gd name="connsiteX20" fmla="*/ 1653871 w 1828800"/>
              <a:gd name="connsiteY20" fmla="*/ 286247 h 381948"/>
              <a:gd name="connsiteX21" fmla="*/ 1709530 w 1828800"/>
              <a:gd name="connsiteY21" fmla="*/ 302150 h 381948"/>
              <a:gd name="connsiteX22" fmla="*/ 1757238 w 1828800"/>
              <a:gd name="connsiteY22" fmla="*/ 333955 h 381948"/>
              <a:gd name="connsiteX23" fmla="*/ 1781092 w 1828800"/>
              <a:gd name="connsiteY23" fmla="*/ 349858 h 381948"/>
              <a:gd name="connsiteX24" fmla="*/ 1820848 w 1828800"/>
              <a:gd name="connsiteY24" fmla="*/ 381663 h 381948"/>
              <a:gd name="connsiteX25" fmla="*/ 1828800 w 1828800"/>
              <a:gd name="connsiteY25" fmla="*/ 381663 h 38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828800" h="381948">
                <a:moveTo>
                  <a:pt x="0" y="0"/>
                </a:moveTo>
                <a:cubicBezTo>
                  <a:pt x="13252" y="5301"/>
                  <a:pt x="25986" y="12148"/>
                  <a:pt x="39756" y="15903"/>
                </a:cubicBezTo>
                <a:cubicBezTo>
                  <a:pt x="55310" y="20145"/>
                  <a:pt x="71655" y="20692"/>
                  <a:pt x="87464" y="23854"/>
                </a:cubicBezTo>
                <a:cubicBezTo>
                  <a:pt x="98180" y="25997"/>
                  <a:pt x="108375" y="30946"/>
                  <a:pt x="119269" y="31806"/>
                </a:cubicBezTo>
                <a:cubicBezTo>
                  <a:pt x="209260" y="38911"/>
                  <a:pt x="299714" y="39536"/>
                  <a:pt x="389614" y="47708"/>
                </a:cubicBezTo>
                <a:cubicBezTo>
                  <a:pt x="522028" y="59745"/>
                  <a:pt x="447854" y="53940"/>
                  <a:pt x="612250" y="63611"/>
                </a:cubicBezTo>
                <a:cubicBezTo>
                  <a:pt x="684658" y="81712"/>
                  <a:pt x="610780" y="65129"/>
                  <a:pt x="747422" y="79513"/>
                </a:cubicBezTo>
                <a:cubicBezTo>
                  <a:pt x="763455" y="81201"/>
                  <a:pt x="779392" y="83968"/>
                  <a:pt x="795130" y="87465"/>
                </a:cubicBezTo>
                <a:cubicBezTo>
                  <a:pt x="803312" y="89283"/>
                  <a:pt x="810640" y="94621"/>
                  <a:pt x="818984" y="95416"/>
                </a:cubicBezTo>
                <a:cubicBezTo>
                  <a:pt x="866550" y="99946"/>
                  <a:pt x="914399" y="100717"/>
                  <a:pt x="962107" y="103367"/>
                </a:cubicBezTo>
                <a:cubicBezTo>
                  <a:pt x="979103" y="109033"/>
                  <a:pt x="1000288" y="116773"/>
                  <a:pt x="1017767" y="119270"/>
                </a:cubicBezTo>
                <a:cubicBezTo>
                  <a:pt x="1044136" y="123037"/>
                  <a:pt x="1070776" y="124571"/>
                  <a:pt x="1097280" y="127221"/>
                </a:cubicBezTo>
                <a:cubicBezTo>
                  <a:pt x="1177771" y="154052"/>
                  <a:pt x="1128274" y="141838"/>
                  <a:pt x="1248354" y="151075"/>
                </a:cubicBezTo>
                <a:cubicBezTo>
                  <a:pt x="1256305" y="153725"/>
                  <a:pt x="1263924" y="157752"/>
                  <a:pt x="1272208" y="159026"/>
                </a:cubicBezTo>
                <a:cubicBezTo>
                  <a:pt x="1298535" y="163076"/>
                  <a:pt x="1325767" y="160989"/>
                  <a:pt x="1351721" y="166978"/>
                </a:cubicBezTo>
                <a:cubicBezTo>
                  <a:pt x="1361032" y="169127"/>
                  <a:pt x="1366842" y="178999"/>
                  <a:pt x="1375575" y="182880"/>
                </a:cubicBezTo>
                <a:cubicBezTo>
                  <a:pt x="1408594" y="197555"/>
                  <a:pt x="1429025" y="199931"/>
                  <a:pt x="1463040" y="206734"/>
                </a:cubicBezTo>
                <a:cubicBezTo>
                  <a:pt x="1470991" y="212035"/>
                  <a:pt x="1478161" y="218756"/>
                  <a:pt x="1486894" y="222637"/>
                </a:cubicBezTo>
                <a:cubicBezTo>
                  <a:pt x="1511778" y="233697"/>
                  <a:pt x="1539978" y="239883"/>
                  <a:pt x="1566407" y="246491"/>
                </a:cubicBezTo>
                <a:cubicBezTo>
                  <a:pt x="1622345" y="283783"/>
                  <a:pt x="1551416" y="240870"/>
                  <a:pt x="1630017" y="270345"/>
                </a:cubicBezTo>
                <a:cubicBezTo>
                  <a:pt x="1638965" y="273700"/>
                  <a:pt x="1645087" y="282483"/>
                  <a:pt x="1653871" y="286247"/>
                </a:cubicBezTo>
                <a:cubicBezTo>
                  <a:pt x="1671874" y="293962"/>
                  <a:pt x="1692131" y="292484"/>
                  <a:pt x="1709530" y="302150"/>
                </a:cubicBezTo>
                <a:cubicBezTo>
                  <a:pt x="1726237" y="311432"/>
                  <a:pt x="1741335" y="323353"/>
                  <a:pt x="1757238" y="333955"/>
                </a:cubicBezTo>
                <a:lnTo>
                  <a:pt x="1781092" y="349858"/>
                </a:lnTo>
                <a:cubicBezTo>
                  <a:pt x="1799141" y="376932"/>
                  <a:pt x="1790123" y="373982"/>
                  <a:pt x="1820848" y="381663"/>
                </a:cubicBezTo>
                <a:cubicBezTo>
                  <a:pt x="1823420" y="382306"/>
                  <a:pt x="1826149" y="381663"/>
                  <a:pt x="1828800" y="381663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74E3E48A-F9C7-4B4A-89E2-AFF306D0C8F6}"/>
              </a:ext>
            </a:extLst>
          </p:cNvPr>
          <p:cNvSpPr/>
          <p:nvPr/>
        </p:nvSpPr>
        <p:spPr>
          <a:xfrm>
            <a:off x="1836751" y="3578087"/>
            <a:ext cx="1585385" cy="1289194"/>
          </a:xfrm>
          <a:custGeom>
            <a:avLst/>
            <a:gdLst>
              <a:gd name="connsiteX0" fmla="*/ 0 w 1585385"/>
              <a:gd name="connsiteY0" fmla="*/ 0 h 1289194"/>
              <a:gd name="connsiteX1" fmla="*/ 87465 w 1585385"/>
              <a:gd name="connsiteY1" fmla="*/ 31805 h 1289194"/>
              <a:gd name="connsiteX2" fmla="*/ 143124 w 1585385"/>
              <a:gd name="connsiteY2" fmla="*/ 39756 h 1289194"/>
              <a:gd name="connsiteX3" fmla="*/ 190832 w 1585385"/>
              <a:gd name="connsiteY3" fmla="*/ 71562 h 1289194"/>
              <a:gd name="connsiteX4" fmla="*/ 246491 w 1585385"/>
              <a:gd name="connsiteY4" fmla="*/ 87464 h 1289194"/>
              <a:gd name="connsiteX5" fmla="*/ 262393 w 1585385"/>
              <a:gd name="connsiteY5" fmla="*/ 111318 h 1289194"/>
              <a:gd name="connsiteX6" fmla="*/ 278296 w 1585385"/>
              <a:gd name="connsiteY6" fmla="*/ 159026 h 1289194"/>
              <a:gd name="connsiteX7" fmla="*/ 326004 w 1585385"/>
              <a:gd name="connsiteY7" fmla="*/ 174929 h 1289194"/>
              <a:gd name="connsiteX8" fmla="*/ 341906 w 1585385"/>
              <a:gd name="connsiteY8" fmla="*/ 198783 h 1289194"/>
              <a:gd name="connsiteX9" fmla="*/ 413468 w 1585385"/>
              <a:gd name="connsiteY9" fmla="*/ 222636 h 1289194"/>
              <a:gd name="connsiteX10" fmla="*/ 437322 w 1585385"/>
              <a:gd name="connsiteY10" fmla="*/ 230588 h 1289194"/>
              <a:gd name="connsiteX11" fmla="*/ 485030 w 1585385"/>
              <a:gd name="connsiteY11" fmla="*/ 254442 h 1289194"/>
              <a:gd name="connsiteX12" fmla="*/ 524786 w 1585385"/>
              <a:gd name="connsiteY12" fmla="*/ 294198 h 1289194"/>
              <a:gd name="connsiteX13" fmla="*/ 540689 w 1585385"/>
              <a:gd name="connsiteY13" fmla="*/ 318052 h 1289194"/>
              <a:gd name="connsiteX14" fmla="*/ 564543 w 1585385"/>
              <a:gd name="connsiteY14" fmla="*/ 341906 h 1289194"/>
              <a:gd name="connsiteX15" fmla="*/ 596348 w 1585385"/>
              <a:gd name="connsiteY15" fmla="*/ 389614 h 1289194"/>
              <a:gd name="connsiteX16" fmla="*/ 620202 w 1585385"/>
              <a:gd name="connsiteY16" fmla="*/ 413468 h 1289194"/>
              <a:gd name="connsiteX17" fmla="*/ 636105 w 1585385"/>
              <a:gd name="connsiteY17" fmla="*/ 437322 h 1289194"/>
              <a:gd name="connsiteX18" fmla="*/ 683812 w 1585385"/>
              <a:gd name="connsiteY18" fmla="*/ 453224 h 1289194"/>
              <a:gd name="connsiteX19" fmla="*/ 699715 w 1585385"/>
              <a:gd name="connsiteY19" fmla="*/ 477078 h 1289194"/>
              <a:gd name="connsiteX20" fmla="*/ 723569 w 1585385"/>
              <a:gd name="connsiteY20" fmla="*/ 485030 h 1289194"/>
              <a:gd name="connsiteX21" fmla="*/ 747423 w 1585385"/>
              <a:gd name="connsiteY21" fmla="*/ 500932 h 1289194"/>
              <a:gd name="connsiteX22" fmla="*/ 818985 w 1585385"/>
              <a:gd name="connsiteY22" fmla="*/ 556591 h 1289194"/>
              <a:gd name="connsiteX23" fmla="*/ 890546 w 1585385"/>
              <a:gd name="connsiteY23" fmla="*/ 580445 h 1289194"/>
              <a:gd name="connsiteX24" fmla="*/ 914400 w 1585385"/>
              <a:gd name="connsiteY24" fmla="*/ 588396 h 1289194"/>
              <a:gd name="connsiteX25" fmla="*/ 954157 w 1585385"/>
              <a:gd name="connsiteY25" fmla="*/ 620202 h 1289194"/>
              <a:gd name="connsiteX26" fmla="*/ 993913 w 1585385"/>
              <a:gd name="connsiteY26" fmla="*/ 652007 h 1289194"/>
              <a:gd name="connsiteX27" fmla="*/ 1017767 w 1585385"/>
              <a:gd name="connsiteY27" fmla="*/ 667910 h 1289194"/>
              <a:gd name="connsiteX28" fmla="*/ 1041621 w 1585385"/>
              <a:gd name="connsiteY28" fmla="*/ 675861 h 1289194"/>
              <a:gd name="connsiteX29" fmla="*/ 1057524 w 1585385"/>
              <a:gd name="connsiteY29" fmla="*/ 699715 h 1289194"/>
              <a:gd name="connsiteX30" fmla="*/ 1105232 w 1585385"/>
              <a:gd name="connsiteY30" fmla="*/ 715617 h 1289194"/>
              <a:gd name="connsiteX31" fmla="*/ 1152939 w 1585385"/>
              <a:gd name="connsiteY31" fmla="*/ 731520 h 1289194"/>
              <a:gd name="connsiteX32" fmla="*/ 1176793 w 1585385"/>
              <a:gd name="connsiteY32" fmla="*/ 739471 h 1289194"/>
              <a:gd name="connsiteX33" fmla="*/ 1200647 w 1585385"/>
              <a:gd name="connsiteY33" fmla="*/ 755374 h 1289194"/>
              <a:gd name="connsiteX34" fmla="*/ 1224501 w 1585385"/>
              <a:gd name="connsiteY34" fmla="*/ 763325 h 1289194"/>
              <a:gd name="connsiteX35" fmla="*/ 1272209 w 1585385"/>
              <a:gd name="connsiteY35" fmla="*/ 795130 h 1289194"/>
              <a:gd name="connsiteX36" fmla="*/ 1296063 w 1585385"/>
              <a:gd name="connsiteY36" fmla="*/ 811033 h 1289194"/>
              <a:gd name="connsiteX37" fmla="*/ 1351722 w 1585385"/>
              <a:gd name="connsiteY37" fmla="*/ 826936 h 1289194"/>
              <a:gd name="connsiteX38" fmla="*/ 1431235 w 1585385"/>
              <a:gd name="connsiteY38" fmla="*/ 850790 h 1289194"/>
              <a:gd name="connsiteX39" fmla="*/ 1455089 w 1585385"/>
              <a:gd name="connsiteY39" fmla="*/ 866692 h 1289194"/>
              <a:gd name="connsiteX40" fmla="*/ 1486894 w 1585385"/>
              <a:gd name="connsiteY40" fmla="*/ 914400 h 1289194"/>
              <a:gd name="connsiteX41" fmla="*/ 1518699 w 1585385"/>
              <a:gd name="connsiteY41" fmla="*/ 1025718 h 1289194"/>
              <a:gd name="connsiteX42" fmla="*/ 1526651 w 1585385"/>
              <a:gd name="connsiteY42" fmla="*/ 1049572 h 1289194"/>
              <a:gd name="connsiteX43" fmla="*/ 1534602 w 1585385"/>
              <a:gd name="connsiteY43" fmla="*/ 1216550 h 1289194"/>
              <a:gd name="connsiteX44" fmla="*/ 1558456 w 1585385"/>
              <a:gd name="connsiteY44" fmla="*/ 1232452 h 1289194"/>
              <a:gd name="connsiteX45" fmla="*/ 1399430 w 1585385"/>
              <a:gd name="connsiteY45" fmla="*/ 1248355 h 1289194"/>
              <a:gd name="connsiteX46" fmla="*/ 1383527 w 1585385"/>
              <a:gd name="connsiteY46" fmla="*/ 1200647 h 1289194"/>
              <a:gd name="connsiteX47" fmla="*/ 1359673 w 1585385"/>
              <a:gd name="connsiteY47" fmla="*/ 1073426 h 1289194"/>
              <a:gd name="connsiteX48" fmla="*/ 1335819 w 1585385"/>
              <a:gd name="connsiteY48" fmla="*/ 1049572 h 1289194"/>
              <a:gd name="connsiteX49" fmla="*/ 1296063 w 1585385"/>
              <a:gd name="connsiteY49" fmla="*/ 1025718 h 128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585385" h="1289194">
                <a:moveTo>
                  <a:pt x="0" y="0"/>
                </a:moveTo>
                <a:cubicBezTo>
                  <a:pt x="16693" y="6677"/>
                  <a:pt x="71582" y="29536"/>
                  <a:pt x="87465" y="31805"/>
                </a:cubicBezTo>
                <a:lnTo>
                  <a:pt x="143124" y="39756"/>
                </a:lnTo>
                <a:cubicBezTo>
                  <a:pt x="159027" y="50358"/>
                  <a:pt x="172290" y="66927"/>
                  <a:pt x="190832" y="71562"/>
                </a:cubicBezTo>
                <a:cubicBezTo>
                  <a:pt x="230768" y="81546"/>
                  <a:pt x="212270" y="76057"/>
                  <a:pt x="246491" y="87464"/>
                </a:cubicBezTo>
                <a:cubicBezTo>
                  <a:pt x="251792" y="95415"/>
                  <a:pt x="258512" y="102585"/>
                  <a:pt x="262393" y="111318"/>
                </a:cubicBezTo>
                <a:cubicBezTo>
                  <a:pt x="269201" y="126636"/>
                  <a:pt x="262393" y="153725"/>
                  <a:pt x="278296" y="159026"/>
                </a:cubicBezTo>
                <a:lnTo>
                  <a:pt x="326004" y="174929"/>
                </a:lnTo>
                <a:cubicBezTo>
                  <a:pt x="331305" y="182880"/>
                  <a:pt x="333802" y="193718"/>
                  <a:pt x="341906" y="198783"/>
                </a:cubicBezTo>
                <a:cubicBezTo>
                  <a:pt x="341908" y="198784"/>
                  <a:pt x="401540" y="218660"/>
                  <a:pt x="413468" y="222636"/>
                </a:cubicBezTo>
                <a:cubicBezTo>
                  <a:pt x="421419" y="225287"/>
                  <a:pt x="430348" y="225939"/>
                  <a:pt x="437322" y="230588"/>
                </a:cubicBezTo>
                <a:cubicBezTo>
                  <a:pt x="468150" y="251139"/>
                  <a:pt x="452110" y="243468"/>
                  <a:pt x="485030" y="254442"/>
                </a:cubicBezTo>
                <a:cubicBezTo>
                  <a:pt x="527433" y="318049"/>
                  <a:pt x="471781" y="241194"/>
                  <a:pt x="524786" y="294198"/>
                </a:cubicBezTo>
                <a:cubicBezTo>
                  <a:pt x="531543" y="300955"/>
                  <a:pt x="534571" y="310711"/>
                  <a:pt x="540689" y="318052"/>
                </a:cubicBezTo>
                <a:cubicBezTo>
                  <a:pt x="547888" y="326691"/>
                  <a:pt x="557639" y="333030"/>
                  <a:pt x="564543" y="341906"/>
                </a:cubicBezTo>
                <a:cubicBezTo>
                  <a:pt x="576277" y="356993"/>
                  <a:pt x="582833" y="376099"/>
                  <a:pt x="596348" y="389614"/>
                </a:cubicBezTo>
                <a:cubicBezTo>
                  <a:pt x="604299" y="397565"/>
                  <a:pt x="613003" y="404829"/>
                  <a:pt x="620202" y="413468"/>
                </a:cubicBezTo>
                <a:cubicBezTo>
                  <a:pt x="626320" y="420809"/>
                  <a:pt x="628001" y="432257"/>
                  <a:pt x="636105" y="437322"/>
                </a:cubicBezTo>
                <a:cubicBezTo>
                  <a:pt x="650320" y="446206"/>
                  <a:pt x="683812" y="453224"/>
                  <a:pt x="683812" y="453224"/>
                </a:cubicBezTo>
                <a:cubicBezTo>
                  <a:pt x="689113" y="461175"/>
                  <a:pt x="692253" y="471108"/>
                  <a:pt x="699715" y="477078"/>
                </a:cubicBezTo>
                <a:cubicBezTo>
                  <a:pt x="706260" y="482314"/>
                  <a:pt x="716072" y="481282"/>
                  <a:pt x="723569" y="485030"/>
                </a:cubicBezTo>
                <a:cubicBezTo>
                  <a:pt x="732116" y="489304"/>
                  <a:pt x="740082" y="494814"/>
                  <a:pt x="747423" y="500932"/>
                </a:cubicBezTo>
                <a:cubicBezTo>
                  <a:pt x="774867" y="523802"/>
                  <a:pt x="778789" y="543192"/>
                  <a:pt x="818985" y="556591"/>
                </a:cubicBezTo>
                <a:lnTo>
                  <a:pt x="890546" y="580445"/>
                </a:lnTo>
                <a:lnTo>
                  <a:pt x="914400" y="588396"/>
                </a:lnTo>
                <a:cubicBezTo>
                  <a:pt x="959978" y="656761"/>
                  <a:pt x="899288" y="576306"/>
                  <a:pt x="954157" y="620202"/>
                </a:cubicBezTo>
                <a:cubicBezTo>
                  <a:pt x="1005533" y="661304"/>
                  <a:pt x="933958" y="632023"/>
                  <a:pt x="993913" y="652007"/>
                </a:cubicBezTo>
                <a:cubicBezTo>
                  <a:pt x="1001864" y="657308"/>
                  <a:pt x="1009220" y="663636"/>
                  <a:pt x="1017767" y="667910"/>
                </a:cubicBezTo>
                <a:cubicBezTo>
                  <a:pt x="1025264" y="671658"/>
                  <a:pt x="1035076" y="670625"/>
                  <a:pt x="1041621" y="675861"/>
                </a:cubicBezTo>
                <a:cubicBezTo>
                  <a:pt x="1049083" y="681831"/>
                  <a:pt x="1049420" y="694650"/>
                  <a:pt x="1057524" y="699715"/>
                </a:cubicBezTo>
                <a:cubicBezTo>
                  <a:pt x="1071739" y="708599"/>
                  <a:pt x="1089329" y="710316"/>
                  <a:pt x="1105232" y="715617"/>
                </a:cubicBezTo>
                <a:lnTo>
                  <a:pt x="1152939" y="731520"/>
                </a:lnTo>
                <a:lnTo>
                  <a:pt x="1176793" y="739471"/>
                </a:lnTo>
                <a:cubicBezTo>
                  <a:pt x="1184744" y="744772"/>
                  <a:pt x="1192100" y="751100"/>
                  <a:pt x="1200647" y="755374"/>
                </a:cubicBezTo>
                <a:cubicBezTo>
                  <a:pt x="1208144" y="759122"/>
                  <a:pt x="1217174" y="759255"/>
                  <a:pt x="1224501" y="763325"/>
                </a:cubicBezTo>
                <a:cubicBezTo>
                  <a:pt x="1241208" y="772607"/>
                  <a:pt x="1256306" y="784528"/>
                  <a:pt x="1272209" y="795130"/>
                </a:cubicBezTo>
                <a:cubicBezTo>
                  <a:pt x="1280160" y="800431"/>
                  <a:pt x="1286792" y="808715"/>
                  <a:pt x="1296063" y="811033"/>
                </a:cubicBezTo>
                <a:cubicBezTo>
                  <a:pt x="1395489" y="835889"/>
                  <a:pt x="1271873" y="804121"/>
                  <a:pt x="1351722" y="826936"/>
                </a:cubicBezTo>
                <a:cubicBezTo>
                  <a:pt x="1371171" y="832493"/>
                  <a:pt x="1417059" y="841340"/>
                  <a:pt x="1431235" y="850790"/>
                </a:cubicBezTo>
                <a:lnTo>
                  <a:pt x="1455089" y="866692"/>
                </a:lnTo>
                <a:cubicBezTo>
                  <a:pt x="1465691" y="882595"/>
                  <a:pt x="1485307" y="895353"/>
                  <a:pt x="1486894" y="914400"/>
                </a:cubicBezTo>
                <a:cubicBezTo>
                  <a:pt x="1495640" y="1019339"/>
                  <a:pt x="1468291" y="992112"/>
                  <a:pt x="1518699" y="1025718"/>
                </a:cubicBezTo>
                <a:cubicBezTo>
                  <a:pt x="1521350" y="1033669"/>
                  <a:pt x="1525955" y="1041219"/>
                  <a:pt x="1526651" y="1049572"/>
                </a:cubicBezTo>
                <a:cubicBezTo>
                  <a:pt x="1531279" y="1105102"/>
                  <a:pt x="1525055" y="1161652"/>
                  <a:pt x="1534602" y="1216550"/>
                </a:cubicBezTo>
                <a:cubicBezTo>
                  <a:pt x="1536239" y="1225965"/>
                  <a:pt x="1550505" y="1227151"/>
                  <a:pt x="1558456" y="1232452"/>
                </a:cubicBezTo>
                <a:cubicBezTo>
                  <a:pt x="1600583" y="1295641"/>
                  <a:pt x="1621496" y="1313124"/>
                  <a:pt x="1399430" y="1248355"/>
                </a:cubicBezTo>
                <a:cubicBezTo>
                  <a:pt x="1383338" y="1243661"/>
                  <a:pt x="1383527" y="1200647"/>
                  <a:pt x="1383527" y="1200647"/>
                </a:cubicBezTo>
                <a:cubicBezTo>
                  <a:pt x="1378067" y="1129666"/>
                  <a:pt x="1393854" y="1114443"/>
                  <a:pt x="1359673" y="1073426"/>
                </a:cubicBezTo>
                <a:cubicBezTo>
                  <a:pt x="1352474" y="1064787"/>
                  <a:pt x="1343018" y="1058211"/>
                  <a:pt x="1335819" y="1049572"/>
                </a:cubicBezTo>
                <a:cubicBezTo>
                  <a:pt x="1310428" y="1019102"/>
                  <a:pt x="1333699" y="1025718"/>
                  <a:pt x="1296063" y="1025718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89468197-7DA1-4E70-90D0-C7AE197D748A}"/>
              </a:ext>
            </a:extLst>
          </p:cNvPr>
          <p:cNvSpPr/>
          <p:nvPr/>
        </p:nvSpPr>
        <p:spPr>
          <a:xfrm>
            <a:off x="1844703" y="3872285"/>
            <a:ext cx="771276" cy="588397"/>
          </a:xfrm>
          <a:custGeom>
            <a:avLst/>
            <a:gdLst>
              <a:gd name="connsiteX0" fmla="*/ 771276 w 771276"/>
              <a:gd name="connsiteY0" fmla="*/ 588397 h 588397"/>
              <a:gd name="connsiteX1" fmla="*/ 731520 w 771276"/>
              <a:gd name="connsiteY1" fmla="*/ 524786 h 588397"/>
              <a:gd name="connsiteX2" fmla="*/ 691763 w 771276"/>
              <a:gd name="connsiteY2" fmla="*/ 469127 h 588397"/>
              <a:gd name="connsiteX3" fmla="*/ 652007 w 771276"/>
              <a:gd name="connsiteY3" fmla="*/ 397565 h 588397"/>
              <a:gd name="connsiteX4" fmla="*/ 636104 w 771276"/>
              <a:gd name="connsiteY4" fmla="*/ 373712 h 588397"/>
              <a:gd name="connsiteX5" fmla="*/ 612250 w 771276"/>
              <a:gd name="connsiteY5" fmla="*/ 357809 h 588397"/>
              <a:gd name="connsiteX6" fmla="*/ 580445 w 771276"/>
              <a:gd name="connsiteY6" fmla="*/ 318052 h 588397"/>
              <a:gd name="connsiteX7" fmla="*/ 564542 w 771276"/>
              <a:gd name="connsiteY7" fmla="*/ 294198 h 588397"/>
              <a:gd name="connsiteX8" fmla="*/ 516834 w 771276"/>
              <a:gd name="connsiteY8" fmla="*/ 262393 h 588397"/>
              <a:gd name="connsiteX9" fmla="*/ 469127 w 771276"/>
              <a:gd name="connsiteY9" fmla="*/ 238539 h 588397"/>
              <a:gd name="connsiteX10" fmla="*/ 453224 w 771276"/>
              <a:gd name="connsiteY10" fmla="*/ 214685 h 588397"/>
              <a:gd name="connsiteX11" fmla="*/ 429370 w 771276"/>
              <a:gd name="connsiteY11" fmla="*/ 206734 h 588397"/>
              <a:gd name="connsiteX12" fmla="*/ 405516 w 771276"/>
              <a:gd name="connsiteY12" fmla="*/ 190832 h 588397"/>
              <a:gd name="connsiteX13" fmla="*/ 381662 w 771276"/>
              <a:gd name="connsiteY13" fmla="*/ 182880 h 588397"/>
              <a:gd name="connsiteX14" fmla="*/ 357808 w 771276"/>
              <a:gd name="connsiteY14" fmla="*/ 166978 h 588397"/>
              <a:gd name="connsiteX15" fmla="*/ 310100 w 771276"/>
              <a:gd name="connsiteY15" fmla="*/ 151075 h 588397"/>
              <a:gd name="connsiteX16" fmla="*/ 286247 w 771276"/>
              <a:gd name="connsiteY16" fmla="*/ 143124 h 588397"/>
              <a:gd name="connsiteX17" fmla="*/ 238539 w 771276"/>
              <a:gd name="connsiteY17" fmla="*/ 119270 h 588397"/>
              <a:gd name="connsiteX18" fmla="*/ 214685 w 771276"/>
              <a:gd name="connsiteY18" fmla="*/ 103367 h 588397"/>
              <a:gd name="connsiteX19" fmla="*/ 166977 w 771276"/>
              <a:gd name="connsiteY19" fmla="*/ 87465 h 588397"/>
              <a:gd name="connsiteX20" fmla="*/ 119269 w 771276"/>
              <a:gd name="connsiteY20" fmla="*/ 55659 h 588397"/>
              <a:gd name="connsiteX21" fmla="*/ 79513 w 771276"/>
              <a:gd name="connsiteY21" fmla="*/ 23854 h 588397"/>
              <a:gd name="connsiteX22" fmla="*/ 55659 w 771276"/>
              <a:gd name="connsiteY22" fmla="*/ 7952 h 588397"/>
              <a:gd name="connsiteX23" fmla="*/ 0 w 771276"/>
              <a:gd name="connsiteY23" fmla="*/ 0 h 58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71276" h="588397">
                <a:moveTo>
                  <a:pt x="771276" y="588397"/>
                </a:moveTo>
                <a:cubicBezTo>
                  <a:pt x="758024" y="567193"/>
                  <a:pt x="739427" y="548507"/>
                  <a:pt x="731520" y="524786"/>
                </a:cubicBezTo>
                <a:cubicBezTo>
                  <a:pt x="712967" y="469127"/>
                  <a:pt x="731520" y="482379"/>
                  <a:pt x="691763" y="469127"/>
                </a:cubicBezTo>
                <a:cubicBezTo>
                  <a:pt x="677769" y="427142"/>
                  <a:pt x="688460" y="452244"/>
                  <a:pt x="652007" y="397565"/>
                </a:cubicBezTo>
                <a:cubicBezTo>
                  <a:pt x="646706" y="389614"/>
                  <a:pt x="644055" y="379013"/>
                  <a:pt x="636104" y="373712"/>
                </a:cubicBezTo>
                <a:lnTo>
                  <a:pt x="612250" y="357809"/>
                </a:lnTo>
                <a:cubicBezTo>
                  <a:pt x="596771" y="311371"/>
                  <a:pt x="616410" y="354017"/>
                  <a:pt x="580445" y="318052"/>
                </a:cubicBezTo>
                <a:cubicBezTo>
                  <a:pt x="573688" y="311295"/>
                  <a:pt x="571734" y="300491"/>
                  <a:pt x="564542" y="294198"/>
                </a:cubicBezTo>
                <a:cubicBezTo>
                  <a:pt x="550158" y="281612"/>
                  <a:pt x="532737" y="272995"/>
                  <a:pt x="516834" y="262393"/>
                </a:cubicBezTo>
                <a:cubicBezTo>
                  <a:pt x="486008" y="241843"/>
                  <a:pt x="502045" y="249513"/>
                  <a:pt x="469127" y="238539"/>
                </a:cubicBezTo>
                <a:cubicBezTo>
                  <a:pt x="463826" y="230588"/>
                  <a:pt x="460686" y="220655"/>
                  <a:pt x="453224" y="214685"/>
                </a:cubicBezTo>
                <a:cubicBezTo>
                  <a:pt x="446679" y="209449"/>
                  <a:pt x="436867" y="210482"/>
                  <a:pt x="429370" y="206734"/>
                </a:cubicBezTo>
                <a:cubicBezTo>
                  <a:pt x="420823" y="202460"/>
                  <a:pt x="414063" y="195106"/>
                  <a:pt x="405516" y="190832"/>
                </a:cubicBezTo>
                <a:cubicBezTo>
                  <a:pt x="398019" y="187084"/>
                  <a:pt x="389159" y="186628"/>
                  <a:pt x="381662" y="182880"/>
                </a:cubicBezTo>
                <a:cubicBezTo>
                  <a:pt x="373115" y="178606"/>
                  <a:pt x="366541" y="170859"/>
                  <a:pt x="357808" y="166978"/>
                </a:cubicBezTo>
                <a:cubicBezTo>
                  <a:pt x="342490" y="160170"/>
                  <a:pt x="326003" y="156376"/>
                  <a:pt x="310100" y="151075"/>
                </a:cubicBezTo>
                <a:lnTo>
                  <a:pt x="286247" y="143124"/>
                </a:lnTo>
                <a:cubicBezTo>
                  <a:pt x="217884" y="97548"/>
                  <a:pt x="304379" y="152190"/>
                  <a:pt x="238539" y="119270"/>
                </a:cubicBezTo>
                <a:cubicBezTo>
                  <a:pt x="229992" y="114996"/>
                  <a:pt x="223418" y="107248"/>
                  <a:pt x="214685" y="103367"/>
                </a:cubicBezTo>
                <a:cubicBezTo>
                  <a:pt x="199367" y="96559"/>
                  <a:pt x="166977" y="87465"/>
                  <a:pt x="166977" y="87465"/>
                </a:cubicBezTo>
                <a:cubicBezTo>
                  <a:pt x="151074" y="76863"/>
                  <a:pt x="129871" y="71562"/>
                  <a:pt x="119269" y="55659"/>
                </a:cubicBezTo>
                <a:cubicBezTo>
                  <a:pt x="92463" y="15448"/>
                  <a:pt x="117919" y="43056"/>
                  <a:pt x="79513" y="23854"/>
                </a:cubicBezTo>
                <a:cubicBezTo>
                  <a:pt x="70966" y="19580"/>
                  <a:pt x="64812" y="10698"/>
                  <a:pt x="55659" y="7952"/>
                </a:cubicBezTo>
                <a:cubicBezTo>
                  <a:pt x="37708" y="2567"/>
                  <a:pt x="0" y="0"/>
                  <a:pt x="0" y="0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B6E6F140-E574-4DC8-B6E2-791F9F6B4CE0}"/>
              </a:ext>
            </a:extLst>
          </p:cNvPr>
          <p:cNvSpPr/>
          <p:nvPr/>
        </p:nvSpPr>
        <p:spPr>
          <a:xfrm>
            <a:off x="3943847" y="5534108"/>
            <a:ext cx="3276639" cy="850789"/>
          </a:xfrm>
          <a:custGeom>
            <a:avLst/>
            <a:gdLst>
              <a:gd name="connsiteX0" fmla="*/ 0 w 3276639"/>
              <a:gd name="connsiteY0" fmla="*/ 818984 h 850789"/>
              <a:gd name="connsiteX1" fmla="*/ 7951 w 3276639"/>
              <a:gd name="connsiteY1" fmla="*/ 763325 h 850789"/>
              <a:gd name="connsiteX2" fmla="*/ 39756 w 3276639"/>
              <a:gd name="connsiteY2" fmla="*/ 715617 h 850789"/>
              <a:gd name="connsiteX3" fmla="*/ 55659 w 3276639"/>
              <a:gd name="connsiteY3" fmla="*/ 691763 h 850789"/>
              <a:gd name="connsiteX4" fmla="*/ 71562 w 3276639"/>
              <a:gd name="connsiteY4" fmla="*/ 667909 h 850789"/>
              <a:gd name="connsiteX5" fmla="*/ 95416 w 3276639"/>
              <a:gd name="connsiteY5" fmla="*/ 659958 h 850789"/>
              <a:gd name="connsiteX6" fmla="*/ 119270 w 3276639"/>
              <a:gd name="connsiteY6" fmla="*/ 596348 h 850789"/>
              <a:gd name="connsiteX7" fmla="*/ 127221 w 3276639"/>
              <a:gd name="connsiteY7" fmla="*/ 572494 h 850789"/>
              <a:gd name="connsiteX8" fmla="*/ 151075 w 3276639"/>
              <a:gd name="connsiteY8" fmla="*/ 556591 h 850789"/>
              <a:gd name="connsiteX9" fmla="*/ 166977 w 3276639"/>
              <a:gd name="connsiteY9" fmla="*/ 532737 h 850789"/>
              <a:gd name="connsiteX10" fmla="*/ 190831 w 3276639"/>
              <a:gd name="connsiteY10" fmla="*/ 524786 h 850789"/>
              <a:gd name="connsiteX11" fmla="*/ 198783 w 3276639"/>
              <a:gd name="connsiteY11" fmla="*/ 500932 h 850789"/>
              <a:gd name="connsiteX12" fmla="*/ 246490 w 3276639"/>
              <a:gd name="connsiteY12" fmla="*/ 477078 h 850789"/>
              <a:gd name="connsiteX13" fmla="*/ 262393 w 3276639"/>
              <a:gd name="connsiteY13" fmla="*/ 453224 h 850789"/>
              <a:gd name="connsiteX14" fmla="*/ 286247 w 3276639"/>
              <a:gd name="connsiteY14" fmla="*/ 437322 h 850789"/>
              <a:gd name="connsiteX15" fmla="*/ 318052 w 3276639"/>
              <a:gd name="connsiteY15" fmla="*/ 389614 h 850789"/>
              <a:gd name="connsiteX16" fmla="*/ 341906 w 3276639"/>
              <a:gd name="connsiteY16" fmla="*/ 341906 h 850789"/>
              <a:gd name="connsiteX17" fmla="*/ 365760 w 3276639"/>
              <a:gd name="connsiteY17" fmla="*/ 333955 h 850789"/>
              <a:gd name="connsiteX18" fmla="*/ 389614 w 3276639"/>
              <a:gd name="connsiteY18" fmla="*/ 318052 h 850789"/>
              <a:gd name="connsiteX19" fmla="*/ 405516 w 3276639"/>
              <a:gd name="connsiteY19" fmla="*/ 294198 h 850789"/>
              <a:gd name="connsiteX20" fmla="*/ 453224 w 3276639"/>
              <a:gd name="connsiteY20" fmla="*/ 286247 h 850789"/>
              <a:gd name="connsiteX21" fmla="*/ 524786 w 3276639"/>
              <a:gd name="connsiteY21" fmla="*/ 278295 h 850789"/>
              <a:gd name="connsiteX22" fmla="*/ 540689 w 3276639"/>
              <a:gd name="connsiteY22" fmla="*/ 254442 h 850789"/>
              <a:gd name="connsiteX23" fmla="*/ 564543 w 3276639"/>
              <a:gd name="connsiteY23" fmla="*/ 246490 h 850789"/>
              <a:gd name="connsiteX24" fmla="*/ 644056 w 3276639"/>
              <a:gd name="connsiteY24" fmla="*/ 238539 h 850789"/>
              <a:gd name="connsiteX25" fmla="*/ 691763 w 3276639"/>
              <a:gd name="connsiteY25" fmla="*/ 206734 h 850789"/>
              <a:gd name="connsiteX26" fmla="*/ 739471 w 3276639"/>
              <a:gd name="connsiteY26" fmla="*/ 190831 h 850789"/>
              <a:gd name="connsiteX27" fmla="*/ 755374 w 3276639"/>
              <a:gd name="connsiteY27" fmla="*/ 166977 h 850789"/>
              <a:gd name="connsiteX28" fmla="*/ 803082 w 3276639"/>
              <a:gd name="connsiteY28" fmla="*/ 151075 h 850789"/>
              <a:gd name="connsiteX29" fmla="*/ 874643 w 3276639"/>
              <a:gd name="connsiteY29" fmla="*/ 135172 h 850789"/>
              <a:gd name="connsiteX30" fmla="*/ 898497 w 3276639"/>
              <a:gd name="connsiteY30" fmla="*/ 119269 h 850789"/>
              <a:gd name="connsiteX31" fmla="*/ 1017767 w 3276639"/>
              <a:gd name="connsiteY31" fmla="*/ 103367 h 850789"/>
              <a:gd name="connsiteX32" fmla="*/ 1049572 w 3276639"/>
              <a:gd name="connsiteY32" fmla="*/ 95415 h 850789"/>
              <a:gd name="connsiteX33" fmla="*/ 1073426 w 3276639"/>
              <a:gd name="connsiteY33" fmla="*/ 87464 h 850789"/>
              <a:gd name="connsiteX34" fmla="*/ 1192696 w 3276639"/>
              <a:gd name="connsiteY34" fmla="*/ 71562 h 850789"/>
              <a:gd name="connsiteX35" fmla="*/ 1709530 w 3276639"/>
              <a:gd name="connsiteY35" fmla="*/ 55659 h 850789"/>
              <a:gd name="connsiteX36" fmla="*/ 1757238 w 3276639"/>
              <a:gd name="connsiteY36" fmla="*/ 39756 h 850789"/>
              <a:gd name="connsiteX37" fmla="*/ 1820849 w 3276639"/>
              <a:gd name="connsiteY37" fmla="*/ 31805 h 850789"/>
              <a:gd name="connsiteX38" fmla="*/ 1908313 w 3276639"/>
              <a:gd name="connsiteY38" fmla="*/ 7951 h 850789"/>
              <a:gd name="connsiteX39" fmla="*/ 1995777 w 3276639"/>
              <a:gd name="connsiteY39" fmla="*/ 0 h 850789"/>
              <a:gd name="connsiteX40" fmla="*/ 2568271 w 3276639"/>
              <a:gd name="connsiteY40" fmla="*/ 7951 h 850789"/>
              <a:gd name="connsiteX41" fmla="*/ 2631882 w 3276639"/>
              <a:gd name="connsiteY41" fmla="*/ 23854 h 850789"/>
              <a:gd name="connsiteX42" fmla="*/ 2703443 w 3276639"/>
              <a:gd name="connsiteY42" fmla="*/ 63610 h 850789"/>
              <a:gd name="connsiteX43" fmla="*/ 2751151 w 3276639"/>
              <a:gd name="connsiteY43" fmla="*/ 87464 h 850789"/>
              <a:gd name="connsiteX44" fmla="*/ 2775005 w 3276639"/>
              <a:gd name="connsiteY44" fmla="*/ 103367 h 850789"/>
              <a:gd name="connsiteX45" fmla="*/ 2798859 w 3276639"/>
              <a:gd name="connsiteY45" fmla="*/ 111318 h 850789"/>
              <a:gd name="connsiteX46" fmla="*/ 2830664 w 3276639"/>
              <a:gd name="connsiteY46" fmla="*/ 127221 h 850789"/>
              <a:gd name="connsiteX47" fmla="*/ 2878372 w 3276639"/>
              <a:gd name="connsiteY47" fmla="*/ 143123 h 850789"/>
              <a:gd name="connsiteX48" fmla="*/ 2902226 w 3276639"/>
              <a:gd name="connsiteY48" fmla="*/ 151075 h 850789"/>
              <a:gd name="connsiteX49" fmla="*/ 2926080 w 3276639"/>
              <a:gd name="connsiteY49" fmla="*/ 166977 h 850789"/>
              <a:gd name="connsiteX50" fmla="*/ 2973788 w 3276639"/>
              <a:gd name="connsiteY50" fmla="*/ 182880 h 850789"/>
              <a:gd name="connsiteX51" fmla="*/ 2997642 w 3276639"/>
              <a:gd name="connsiteY51" fmla="*/ 198782 h 850789"/>
              <a:gd name="connsiteX52" fmla="*/ 3045350 w 3276639"/>
              <a:gd name="connsiteY52" fmla="*/ 238539 h 850789"/>
              <a:gd name="connsiteX53" fmla="*/ 3093057 w 3276639"/>
              <a:gd name="connsiteY53" fmla="*/ 254442 h 850789"/>
              <a:gd name="connsiteX54" fmla="*/ 3140765 w 3276639"/>
              <a:gd name="connsiteY54" fmla="*/ 286247 h 850789"/>
              <a:gd name="connsiteX55" fmla="*/ 3164619 w 3276639"/>
              <a:gd name="connsiteY55" fmla="*/ 302149 h 850789"/>
              <a:gd name="connsiteX56" fmla="*/ 3188473 w 3276639"/>
              <a:gd name="connsiteY56" fmla="*/ 310101 h 850789"/>
              <a:gd name="connsiteX57" fmla="*/ 3204376 w 3276639"/>
              <a:gd name="connsiteY57" fmla="*/ 333955 h 850789"/>
              <a:gd name="connsiteX58" fmla="*/ 3228230 w 3276639"/>
              <a:gd name="connsiteY58" fmla="*/ 341906 h 850789"/>
              <a:gd name="connsiteX59" fmla="*/ 3260035 w 3276639"/>
              <a:gd name="connsiteY59" fmla="*/ 389614 h 850789"/>
              <a:gd name="connsiteX60" fmla="*/ 3275937 w 3276639"/>
              <a:gd name="connsiteY60" fmla="*/ 437322 h 850789"/>
              <a:gd name="connsiteX61" fmla="*/ 3260035 w 3276639"/>
              <a:gd name="connsiteY61" fmla="*/ 516835 h 850789"/>
              <a:gd name="connsiteX62" fmla="*/ 3244132 w 3276639"/>
              <a:gd name="connsiteY62" fmla="*/ 580445 h 850789"/>
              <a:gd name="connsiteX63" fmla="*/ 3228230 w 3276639"/>
              <a:gd name="connsiteY63" fmla="*/ 604299 h 850789"/>
              <a:gd name="connsiteX64" fmla="*/ 3220278 w 3276639"/>
              <a:gd name="connsiteY64" fmla="*/ 636104 h 850789"/>
              <a:gd name="connsiteX65" fmla="*/ 3061252 w 3276639"/>
              <a:gd name="connsiteY65" fmla="*/ 652007 h 850789"/>
              <a:gd name="connsiteX66" fmla="*/ 3013544 w 3276639"/>
              <a:gd name="connsiteY66" fmla="*/ 612250 h 850789"/>
              <a:gd name="connsiteX67" fmla="*/ 2965836 w 3276639"/>
              <a:gd name="connsiteY67" fmla="*/ 580445 h 850789"/>
              <a:gd name="connsiteX68" fmla="*/ 2957885 w 3276639"/>
              <a:gd name="connsiteY68" fmla="*/ 556591 h 850789"/>
              <a:gd name="connsiteX69" fmla="*/ 2918129 w 3276639"/>
              <a:gd name="connsiteY69" fmla="*/ 508883 h 850789"/>
              <a:gd name="connsiteX70" fmla="*/ 2902226 w 3276639"/>
              <a:gd name="connsiteY70" fmla="*/ 485029 h 850789"/>
              <a:gd name="connsiteX71" fmla="*/ 2894275 w 3276639"/>
              <a:gd name="connsiteY71" fmla="*/ 461175 h 850789"/>
              <a:gd name="connsiteX72" fmla="*/ 2846567 w 3276639"/>
              <a:gd name="connsiteY72" fmla="*/ 429370 h 850789"/>
              <a:gd name="connsiteX73" fmla="*/ 2830664 w 3276639"/>
              <a:gd name="connsiteY73" fmla="*/ 405516 h 850789"/>
              <a:gd name="connsiteX74" fmla="*/ 2608028 w 3276639"/>
              <a:gd name="connsiteY74" fmla="*/ 381662 h 850789"/>
              <a:gd name="connsiteX75" fmla="*/ 2560320 w 3276639"/>
              <a:gd name="connsiteY75" fmla="*/ 349857 h 850789"/>
              <a:gd name="connsiteX76" fmla="*/ 2512612 w 3276639"/>
              <a:gd name="connsiteY76" fmla="*/ 333955 h 850789"/>
              <a:gd name="connsiteX77" fmla="*/ 2441050 w 3276639"/>
              <a:gd name="connsiteY77" fmla="*/ 302149 h 850789"/>
              <a:gd name="connsiteX78" fmla="*/ 2417196 w 3276639"/>
              <a:gd name="connsiteY78" fmla="*/ 294198 h 850789"/>
              <a:gd name="connsiteX79" fmla="*/ 2107096 w 3276639"/>
              <a:gd name="connsiteY79" fmla="*/ 286247 h 850789"/>
              <a:gd name="connsiteX80" fmla="*/ 1995777 w 3276639"/>
              <a:gd name="connsiteY80" fmla="*/ 262393 h 850789"/>
              <a:gd name="connsiteX81" fmla="*/ 1773141 w 3276639"/>
              <a:gd name="connsiteY81" fmla="*/ 270344 h 850789"/>
              <a:gd name="connsiteX82" fmla="*/ 1749287 w 3276639"/>
              <a:gd name="connsiteY82" fmla="*/ 286247 h 850789"/>
              <a:gd name="connsiteX83" fmla="*/ 1717482 w 3276639"/>
              <a:gd name="connsiteY83" fmla="*/ 326003 h 850789"/>
              <a:gd name="connsiteX84" fmla="*/ 1693628 w 3276639"/>
              <a:gd name="connsiteY84" fmla="*/ 373711 h 850789"/>
              <a:gd name="connsiteX85" fmla="*/ 1637969 w 3276639"/>
              <a:gd name="connsiteY85" fmla="*/ 389614 h 850789"/>
              <a:gd name="connsiteX86" fmla="*/ 1383527 w 3276639"/>
              <a:gd name="connsiteY86" fmla="*/ 397565 h 850789"/>
              <a:gd name="connsiteX87" fmla="*/ 1359673 w 3276639"/>
              <a:gd name="connsiteY87" fmla="*/ 413468 h 850789"/>
              <a:gd name="connsiteX88" fmla="*/ 1319916 w 3276639"/>
              <a:gd name="connsiteY88" fmla="*/ 421419 h 850789"/>
              <a:gd name="connsiteX89" fmla="*/ 1296063 w 3276639"/>
              <a:gd name="connsiteY89" fmla="*/ 429370 h 850789"/>
              <a:gd name="connsiteX90" fmla="*/ 1129085 w 3276639"/>
              <a:gd name="connsiteY90" fmla="*/ 421419 h 850789"/>
              <a:gd name="connsiteX91" fmla="*/ 1113183 w 3276639"/>
              <a:gd name="connsiteY91" fmla="*/ 397565 h 850789"/>
              <a:gd name="connsiteX92" fmla="*/ 1089329 w 3276639"/>
              <a:gd name="connsiteY92" fmla="*/ 381662 h 850789"/>
              <a:gd name="connsiteX93" fmla="*/ 1073426 w 3276639"/>
              <a:gd name="connsiteY93" fmla="*/ 357809 h 850789"/>
              <a:gd name="connsiteX94" fmla="*/ 1025718 w 3276639"/>
              <a:gd name="connsiteY94" fmla="*/ 326003 h 850789"/>
              <a:gd name="connsiteX95" fmla="*/ 946205 w 3276639"/>
              <a:gd name="connsiteY95" fmla="*/ 333955 h 850789"/>
              <a:gd name="connsiteX96" fmla="*/ 914400 w 3276639"/>
              <a:gd name="connsiteY96" fmla="*/ 341906 h 850789"/>
              <a:gd name="connsiteX97" fmla="*/ 890546 w 3276639"/>
              <a:gd name="connsiteY97" fmla="*/ 365760 h 850789"/>
              <a:gd name="connsiteX98" fmla="*/ 818984 w 3276639"/>
              <a:gd name="connsiteY98" fmla="*/ 405516 h 850789"/>
              <a:gd name="connsiteX99" fmla="*/ 787179 w 3276639"/>
              <a:gd name="connsiteY99" fmla="*/ 437322 h 850789"/>
              <a:gd name="connsiteX100" fmla="*/ 731520 w 3276639"/>
              <a:gd name="connsiteY100" fmla="*/ 492981 h 850789"/>
              <a:gd name="connsiteX101" fmla="*/ 683812 w 3276639"/>
              <a:gd name="connsiteY101" fmla="*/ 524786 h 850789"/>
              <a:gd name="connsiteX102" fmla="*/ 667910 w 3276639"/>
              <a:gd name="connsiteY102" fmla="*/ 548640 h 850789"/>
              <a:gd name="connsiteX103" fmla="*/ 636104 w 3276639"/>
              <a:gd name="connsiteY103" fmla="*/ 564542 h 850789"/>
              <a:gd name="connsiteX104" fmla="*/ 588396 w 3276639"/>
              <a:gd name="connsiteY104" fmla="*/ 604299 h 850789"/>
              <a:gd name="connsiteX105" fmla="*/ 540689 w 3276639"/>
              <a:gd name="connsiteY105" fmla="*/ 636104 h 850789"/>
              <a:gd name="connsiteX106" fmla="*/ 516835 w 3276639"/>
              <a:gd name="connsiteY106" fmla="*/ 652007 h 850789"/>
              <a:gd name="connsiteX107" fmla="*/ 469127 w 3276639"/>
              <a:gd name="connsiteY107" fmla="*/ 667909 h 850789"/>
              <a:gd name="connsiteX108" fmla="*/ 445273 w 3276639"/>
              <a:gd name="connsiteY108" fmla="*/ 675861 h 850789"/>
              <a:gd name="connsiteX109" fmla="*/ 421419 w 3276639"/>
              <a:gd name="connsiteY109" fmla="*/ 683812 h 850789"/>
              <a:gd name="connsiteX110" fmla="*/ 397565 w 3276639"/>
              <a:gd name="connsiteY110" fmla="*/ 691763 h 850789"/>
              <a:gd name="connsiteX111" fmla="*/ 341906 w 3276639"/>
              <a:gd name="connsiteY111" fmla="*/ 723569 h 850789"/>
              <a:gd name="connsiteX112" fmla="*/ 318052 w 3276639"/>
              <a:gd name="connsiteY112" fmla="*/ 739471 h 850789"/>
              <a:gd name="connsiteX113" fmla="*/ 270344 w 3276639"/>
              <a:gd name="connsiteY113" fmla="*/ 755374 h 850789"/>
              <a:gd name="connsiteX114" fmla="*/ 246490 w 3276639"/>
              <a:gd name="connsiteY114" fmla="*/ 779228 h 850789"/>
              <a:gd name="connsiteX115" fmla="*/ 222636 w 3276639"/>
              <a:gd name="connsiteY115" fmla="*/ 787179 h 850789"/>
              <a:gd name="connsiteX116" fmla="*/ 198783 w 3276639"/>
              <a:gd name="connsiteY116" fmla="*/ 850789 h 85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3276639" h="850789">
                <a:moveTo>
                  <a:pt x="0" y="818984"/>
                </a:moveTo>
                <a:cubicBezTo>
                  <a:pt x="2650" y="800431"/>
                  <a:pt x="1223" y="780817"/>
                  <a:pt x="7951" y="763325"/>
                </a:cubicBezTo>
                <a:cubicBezTo>
                  <a:pt x="14812" y="745486"/>
                  <a:pt x="29154" y="731520"/>
                  <a:pt x="39756" y="715617"/>
                </a:cubicBezTo>
                <a:lnTo>
                  <a:pt x="55659" y="691763"/>
                </a:lnTo>
                <a:cubicBezTo>
                  <a:pt x="60960" y="683812"/>
                  <a:pt x="62496" y="670931"/>
                  <a:pt x="71562" y="667909"/>
                </a:cubicBezTo>
                <a:lnTo>
                  <a:pt x="95416" y="659958"/>
                </a:lnTo>
                <a:cubicBezTo>
                  <a:pt x="110756" y="583254"/>
                  <a:pt x="91970" y="650947"/>
                  <a:pt x="119270" y="596348"/>
                </a:cubicBezTo>
                <a:cubicBezTo>
                  <a:pt x="123018" y="588851"/>
                  <a:pt x="121985" y="579039"/>
                  <a:pt x="127221" y="572494"/>
                </a:cubicBezTo>
                <a:cubicBezTo>
                  <a:pt x="133191" y="565032"/>
                  <a:pt x="143124" y="561892"/>
                  <a:pt x="151075" y="556591"/>
                </a:cubicBezTo>
                <a:cubicBezTo>
                  <a:pt x="156376" y="548640"/>
                  <a:pt x="159515" y="538707"/>
                  <a:pt x="166977" y="532737"/>
                </a:cubicBezTo>
                <a:cubicBezTo>
                  <a:pt x="173522" y="527501"/>
                  <a:pt x="184904" y="530712"/>
                  <a:pt x="190831" y="524786"/>
                </a:cubicBezTo>
                <a:cubicBezTo>
                  <a:pt x="196758" y="518859"/>
                  <a:pt x="193547" y="507477"/>
                  <a:pt x="198783" y="500932"/>
                </a:cubicBezTo>
                <a:cubicBezTo>
                  <a:pt x="209994" y="486918"/>
                  <a:pt x="230775" y="482316"/>
                  <a:pt x="246490" y="477078"/>
                </a:cubicBezTo>
                <a:cubicBezTo>
                  <a:pt x="251791" y="469127"/>
                  <a:pt x="255636" y="459981"/>
                  <a:pt x="262393" y="453224"/>
                </a:cubicBezTo>
                <a:cubicBezTo>
                  <a:pt x="269150" y="446467"/>
                  <a:pt x="280946" y="445273"/>
                  <a:pt x="286247" y="437322"/>
                </a:cubicBezTo>
                <a:cubicBezTo>
                  <a:pt x="327323" y="375708"/>
                  <a:pt x="258166" y="429536"/>
                  <a:pt x="318052" y="389614"/>
                </a:cubicBezTo>
                <a:cubicBezTo>
                  <a:pt x="323290" y="373899"/>
                  <a:pt x="327893" y="353117"/>
                  <a:pt x="341906" y="341906"/>
                </a:cubicBezTo>
                <a:cubicBezTo>
                  <a:pt x="348451" y="336670"/>
                  <a:pt x="357809" y="336605"/>
                  <a:pt x="365760" y="333955"/>
                </a:cubicBezTo>
                <a:cubicBezTo>
                  <a:pt x="373711" y="328654"/>
                  <a:pt x="382857" y="324809"/>
                  <a:pt x="389614" y="318052"/>
                </a:cubicBezTo>
                <a:cubicBezTo>
                  <a:pt x="396371" y="311295"/>
                  <a:pt x="396969" y="298472"/>
                  <a:pt x="405516" y="294198"/>
                </a:cubicBezTo>
                <a:cubicBezTo>
                  <a:pt x="419936" y="286988"/>
                  <a:pt x="437243" y="288378"/>
                  <a:pt x="453224" y="286247"/>
                </a:cubicBezTo>
                <a:cubicBezTo>
                  <a:pt x="477014" y="283075"/>
                  <a:pt x="500932" y="280946"/>
                  <a:pt x="524786" y="278295"/>
                </a:cubicBezTo>
                <a:cubicBezTo>
                  <a:pt x="530087" y="270344"/>
                  <a:pt x="533227" y="260412"/>
                  <a:pt x="540689" y="254442"/>
                </a:cubicBezTo>
                <a:cubicBezTo>
                  <a:pt x="547234" y="249206"/>
                  <a:pt x="556259" y="247764"/>
                  <a:pt x="564543" y="246490"/>
                </a:cubicBezTo>
                <a:cubicBezTo>
                  <a:pt x="590870" y="242440"/>
                  <a:pt x="617552" y="241189"/>
                  <a:pt x="644056" y="238539"/>
                </a:cubicBezTo>
                <a:cubicBezTo>
                  <a:pt x="659958" y="227937"/>
                  <a:pt x="673632" y="212778"/>
                  <a:pt x="691763" y="206734"/>
                </a:cubicBezTo>
                <a:lnTo>
                  <a:pt x="739471" y="190831"/>
                </a:lnTo>
                <a:cubicBezTo>
                  <a:pt x="744772" y="182880"/>
                  <a:pt x="747270" y="172042"/>
                  <a:pt x="755374" y="166977"/>
                </a:cubicBezTo>
                <a:cubicBezTo>
                  <a:pt x="769589" y="158093"/>
                  <a:pt x="787179" y="156376"/>
                  <a:pt x="803082" y="151075"/>
                </a:cubicBezTo>
                <a:cubicBezTo>
                  <a:pt x="842237" y="138023"/>
                  <a:pt x="818656" y="144503"/>
                  <a:pt x="874643" y="135172"/>
                </a:cubicBezTo>
                <a:cubicBezTo>
                  <a:pt x="882594" y="129871"/>
                  <a:pt x="889713" y="123033"/>
                  <a:pt x="898497" y="119269"/>
                </a:cubicBezTo>
                <a:cubicBezTo>
                  <a:pt x="926862" y="107113"/>
                  <a:pt x="1004720" y="104553"/>
                  <a:pt x="1017767" y="103367"/>
                </a:cubicBezTo>
                <a:cubicBezTo>
                  <a:pt x="1028369" y="100716"/>
                  <a:pt x="1039064" y="98417"/>
                  <a:pt x="1049572" y="95415"/>
                </a:cubicBezTo>
                <a:cubicBezTo>
                  <a:pt x="1057631" y="93112"/>
                  <a:pt x="1065244" y="89282"/>
                  <a:pt x="1073426" y="87464"/>
                </a:cubicBezTo>
                <a:cubicBezTo>
                  <a:pt x="1109117" y="79533"/>
                  <a:pt x="1158244" y="75390"/>
                  <a:pt x="1192696" y="71562"/>
                </a:cubicBezTo>
                <a:cubicBezTo>
                  <a:pt x="1374937" y="10810"/>
                  <a:pt x="1159654" y="79918"/>
                  <a:pt x="1709530" y="55659"/>
                </a:cubicBezTo>
                <a:cubicBezTo>
                  <a:pt x="1726277" y="54920"/>
                  <a:pt x="1740605" y="41835"/>
                  <a:pt x="1757238" y="39756"/>
                </a:cubicBezTo>
                <a:lnTo>
                  <a:pt x="1820849" y="31805"/>
                </a:lnTo>
                <a:cubicBezTo>
                  <a:pt x="1856290" y="19991"/>
                  <a:pt x="1872346" y="12447"/>
                  <a:pt x="1908313" y="7951"/>
                </a:cubicBezTo>
                <a:cubicBezTo>
                  <a:pt x="1937362" y="4320"/>
                  <a:pt x="1966622" y="2650"/>
                  <a:pt x="1995777" y="0"/>
                </a:cubicBezTo>
                <a:lnTo>
                  <a:pt x="2568271" y="7951"/>
                </a:lnTo>
                <a:cubicBezTo>
                  <a:pt x="2575670" y="8143"/>
                  <a:pt x="2620371" y="17459"/>
                  <a:pt x="2631882" y="23854"/>
                </a:cubicBezTo>
                <a:cubicBezTo>
                  <a:pt x="2713901" y="69420"/>
                  <a:pt x="2649470" y="45619"/>
                  <a:pt x="2703443" y="63610"/>
                </a:cubicBezTo>
                <a:cubicBezTo>
                  <a:pt x="2771806" y="109186"/>
                  <a:pt x="2685311" y="54544"/>
                  <a:pt x="2751151" y="87464"/>
                </a:cubicBezTo>
                <a:cubicBezTo>
                  <a:pt x="2759698" y="91738"/>
                  <a:pt x="2766458" y="99093"/>
                  <a:pt x="2775005" y="103367"/>
                </a:cubicBezTo>
                <a:cubicBezTo>
                  <a:pt x="2782502" y="107115"/>
                  <a:pt x="2791155" y="108016"/>
                  <a:pt x="2798859" y="111318"/>
                </a:cubicBezTo>
                <a:cubicBezTo>
                  <a:pt x="2809754" y="115987"/>
                  <a:pt x="2819659" y="122819"/>
                  <a:pt x="2830664" y="127221"/>
                </a:cubicBezTo>
                <a:cubicBezTo>
                  <a:pt x="2846228" y="133447"/>
                  <a:pt x="2862469" y="137822"/>
                  <a:pt x="2878372" y="143123"/>
                </a:cubicBezTo>
                <a:cubicBezTo>
                  <a:pt x="2886323" y="145773"/>
                  <a:pt x="2895252" y="146426"/>
                  <a:pt x="2902226" y="151075"/>
                </a:cubicBezTo>
                <a:cubicBezTo>
                  <a:pt x="2910177" y="156376"/>
                  <a:pt x="2917347" y="163096"/>
                  <a:pt x="2926080" y="166977"/>
                </a:cubicBezTo>
                <a:cubicBezTo>
                  <a:pt x="2941398" y="173785"/>
                  <a:pt x="2959840" y="173582"/>
                  <a:pt x="2973788" y="182880"/>
                </a:cubicBezTo>
                <a:cubicBezTo>
                  <a:pt x="2981739" y="188181"/>
                  <a:pt x="2990301" y="192664"/>
                  <a:pt x="2997642" y="198782"/>
                </a:cubicBezTo>
                <a:cubicBezTo>
                  <a:pt x="3019043" y="216616"/>
                  <a:pt x="3019967" y="227257"/>
                  <a:pt x="3045350" y="238539"/>
                </a:cubicBezTo>
                <a:cubicBezTo>
                  <a:pt x="3060668" y="245347"/>
                  <a:pt x="3079110" y="245144"/>
                  <a:pt x="3093057" y="254442"/>
                </a:cubicBezTo>
                <a:lnTo>
                  <a:pt x="3140765" y="286247"/>
                </a:lnTo>
                <a:cubicBezTo>
                  <a:pt x="3148716" y="291548"/>
                  <a:pt x="3155553" y="299127"/>
                  <a:pt x="3164619" y="302149"/>
                </a:cubicBezTo>
                <a:lnTo>
                  <a:pt x="3188473" y="310101"/>
                </a:lnTo>
                <a:cubicBezTo>
                  <a:pt x="3193774" y="318052"/>
                  <a:pt x="3196914" y="327985"/>
                  <a:pt x="3204376" y="333955"/>
                </a:cubicBezTo>
                <a:cubicBezTo>
                  <a:pt x="3210921" y="339191"/>
                  <a:pt x="3222303" y="335979"/>
                  <a:pt x="3228230" y="341906"/>
                </a:cubicBezTo>
                <a:cubicBezTo>
                  <a:pt x="3241745" y="355421"/>
                  <a:pt x="3260035" y="389614"/>
                  <a:pt x="3260035" y="389614"/>
                </a:cubicBezTo>
                <a:cubicBezTo>
                  <a:pt x="3265336" y="405517"/>
                  <a:pt x="3280002" y="421060"/>
                  <a:pt x="3275937" y="437322"/>
                </a:cubicBezTo>
                <a:cubicBezTo>
                  <a:pt x="3261871" y="493586"/>
                  <a:pt x="3273035" y="445338"/>
                  <a:pt x="3260035" y="516835"/>
                </a:cubicBezTo>
                <a:cubicBezTo>
                  <a:pt x="3257443" y="531088"/>
                  <a:pt x="3252013" y="564683"/>
                  <a:pt x="3244132" y="580445"/>
                </a:cubicBezTo>
                <a:cubicBezTo>
                  <a:pt x="3239858" y="588992"/>
                  <a:pt x="3233531" y="596348"/>
                  <a:pt x="3228230" y="604299"/>
                </a:cubicBezTo>
                <a:cubicBezTo>
                  <a:pt x="3225579" y="614901"/>
                  <a:pt x="3223280" y="625596"/>
                  <a:pt x="3220278" y="636104"/>
                </a:cubicBezTo>
                <a:cubicBezTo>
                  <a:pt x="3199743" y="707975"/>
                  <a:pt x="3200469" y="659334"/>
                  <a:pt x="3061252" y="652007"/>
                </a:cubicBezTo>
                <a:cubicBezTo>
                  <a:pt x="2976002" y="595173"/>
                  <a:pt x="3105390" y="683685"/>
                  <a:pt x="3013544" y="612250"/>
                </a:cubicBezTo>
                <a:cubicBezTo>
                  <a:pt x="2998457" y="600516"/>
                  <a:pt x="2965836" y="580445"/>
                  <a:pt x="2965836" y="580445"/>
                </a:cubicBezTo>
                <a:cubicBezTo>
                  <a:pt x="2963186" y="572494"/>
                  <a:pt x="2961633" y="564088"/>
                  <a:pt x="2957885" y="556591"/>
                </a:cubicBezTo>
                <a:cubicBezTo>
                  <a:pt x="2943079" y="526978"/>
                  <a:pt x="2940111" y="535261"/>
                  <a:pt x="2918129" y="508883"/>
                </a:cubicBezTo>
                <a:cubicBezTo>
                  <a:pt x="2912011" y="501542"/>
                  <a:pt x="2907527" y="492980"/>
                  <a:pt x="2902226" y="485029"/>
                </a:cubicBezTo>
                <a:cubicBezTo>
                  <a:pt x="2899576" y="477078"/>
                  <a:pt x="2898924" y="468149"/>
                  <a:pt x="2894275" y="461175"/>
                </a:cubicBezTo>
                <a:cubicBezTo>
                  <a:pt x="2877259" y="435651"/>
                  <a:pt x="2871574" y="437706"/>
                  <a:pt x="2846567" y="429370"/>
                </a:cubicBezTo>
                <a:cubicBezTo>
                  <a:pt x="2841266" y="421419"/>
                  <a:pt x="2837421" y="412273"/>
                  <a:pt x="2830664" y="405516"/>
                </a:cubicBezTo>
                <a:cubicBezTo>
                  <a:pt x="2779075" y="353929"/>
                  <a:pt x="2625927" y="382378"/>
                  <a:pt x="2608028" y="381662"/>
                </a:cubicBezTo>
                <a:cubicBezTo>
                  <a:pt x="2592125" y="371060"/>
                  <a:pt x="2578452" y="355901"/>
                  <a:pt x="2560320" y="349857"/>
                </a:cubicBezTo>
                <a:lnTo>
                  <a:pt x="2512612" y="333955"/>
                </a:lnTo>
                <a:cubicBezTo>
                  <a:pt x="2484855" y="292318"/>
                  <a:pt x="2509032" y="315746"/>
                  <a:pt x="2441050" y="302149"/>
                </a:cubicBezTo>
                <a:cubicBezTo>
                  <a:pt x="2432831" y="300505"/>
                  <a:pt x="2425568" y="294597"/>
                  <a:pt x="2417196" y="294198"/>
                </a:cubicBezTo>
                <a:cubicBezTo>
                  <a:pt x="2313912" y="289280"/>
                  <a:pt x="2210463" y="288897"/>
                  <a:pt x="2107096" y="286247"/>
                </a:cubicBezTo>
                <a:cubicBezTo>
                  <a:pt x="2039116" y="263587"/>
                  <a:pt x="2076021" y="272423"/>
                  <a:pt x="1995777" y="262393"/>
                </a:cubicBezTo>
                <a:cubicBezTo>
                  <a:pt x="1921565" y="265043"/>
                  <a:pt x="1847055" y="263191"/>
                  <a:pt x="1773141" y="270344"/>
                </a:cubicBezTo>
                <a:cubicBezTo>
                  <a:pt x="1763629" y="271265"/>
                  <a:pt x="1755257" y="278785"/>
                  <a:pt x="1749287" y="286247"/>
                </a:cubicBezTo>
                <a:cubicBezTo>
                  <a:pt x="1705397" y="341111"/>
                  <a:pt x="1785841" y="280432"/>
                  <a:pt x="1717482" y="326003"/>
                </a:cubicBezTo>
                <a:cubicBezTo>
                  <a:pt x="1712244" y="341715"/>
                  <a:pt x="1707639" y="362502"/>
                  <a:pt x="1693628" y="373711"/>
                </a:cubicBezTo>
                <a:cubicBezTo>
                  <a:pt x="1688861" y="377525"/>
                  <a:pt x="1639502" y="389529"/>
                  <a:pt x="1637969" y="389614"/>
                </a:cubicBezTo>
                <a:cubicBezTo>
                  <a:pt x="1553244" y="394321"/>
                  <a:pt x="1468341" y="394915"/>
                  <a:pt x="1383527" y="397565"/>
                </a:cubicBezTo>
                <a:cubicBezTo>
                  <a:pt x="1375576" y="402866"/>
                  <a:pt x="1368621" y="410113"/>
                  <a:pt x="1359673" y="413468"/>
                </a:cubicBezTo>
                <a:cubicBezTo>
                  <a:pt x="1347019" y="418213"/>
                  <a:pt x="1333027" y="418141"/>
                  <a:pt x="1319916" y="421419"/>
                </a:cubicBezTo>
                <a:cubicBezTo>
                  <a:pt x="1311785" y="423452"/>
                  <a:pt x="1304014" y="426720"/>
                  <a:pt x="1296063" y="429370"/>
                </a:cubicBezTo>
                <a:cubicBezTo>
                  <a:pt x="1240404" y="426720"/>
                  <a:pt x="1183983" y="430966"/>
                  <a:pt x="1129085" y="421419"/>
                </a:cubicBezTo>
                <a:cubicBezTo>
                  <a:pt x="1119670" y="419782"/>
                  <a:pt x="1119940" y="404322"/>
                  <a:pt x="1113183" y="397565"/>
                </a:cubicBezTo>
                <a:cubicBezTo>
                  <a:pt x="1106426" y="390808"/>
                  <a:pt x="1097280" y="386963"/>
                  <a:pt x="1089329" y="381662"/>
                </a:cubicBezTo>
                <a:cubicBezTo>
                  <a:pt x="1084028" y="373711"/>
                  <a:pt x="1080618" y="364102"/>
                  <a:pt x="1073426" y="357809"/>
                </a:cubicBezTo>
                <a:cubicBezTo>
                  <a:pt x="1059042" y="345223"/>
                  <a:pt x="1025718" y="326003"/>
                  <a:pt x="1025718" y="326003"/>
                </a:cubicBezTo>
                <a:cubicBezTo>
                  <a:pt x="999214" y="328654"/>
                  <a:pt x="972574" y="330188"/>
                  <a:pt x="946205" y="333955"/>
                </a:cubicBezTo>
                <a:cubicBezTo>
                  <a:pt x="935387" y="335500"/>
                  <a:pt x="923888" y="336484"/>
                  <a:pt x="914400" y="341906"/>
                </a:cubicBezTo>
                <a:cubicBezTo>
                  <a:pt x="904637" y="347485"/>
                  <a:pt x="899422" y="358856"/>
                  <a:pt x="890546" y="365760"/>
                </a:cubicBezTo>
                <a:cubicBezTo>
                  <a:pt x="849535" y="397658"/>
                  <a:pt x="854975" y="393520"/>
                  <a:pt x="818984" y="405516"/>
                </a:cubicBezTo>
                <a:cubicBezTo>
                  <a:pt x="797782" y="469124"/>
                  <a:pt x="829585" y="394916"/>
                  <a:pt x="787179" y="437322"/>
                </a:cubicBezTo>
                <a:cubicBezTo>
                  <a:pt x="723384" y="501117"/>
                  <a:pt x="785495" y="474988"/>
                  <a:pt x="731520" y="492981"/>
                </a:cubicBezTo>
                <a:cubicBezTo>
                  <a:pt x="691593" y="552870"/>
                  <a:pt x="745428" y="483708"/>
                  <a:pt x="683812" y="524786"/>
                </a:cubicBezTo>
                <a:cubicBezTo>
                  <a:pt x="675861" y="530087"/>
                  <a:pt x="675251" y="542522"/>
                  <a:pt x="667910" y="548640"/>
                </a:cubicBezTo>
                <a:cubicBezTo>
                  <a:pt x="658804" y="556228"/>
                  <a:pt x="646706" y="559241"/>
                  <a:pt x="636104" y="564542"/>
                </a:cubicBezTo>
                <a:cubicBezTo>
                  <a:pt x="566406" y="634240"/>
                  <a:pt x="654823" y="548941"/>
                  <a:pt x="588396" y="604299"/>
                </a:cubicBezTo>
                <a:cubicBezTo>
                  <a:pt x="548690" y="637388"/>
                  <a:pt x="582610" y="622131"/>
                  <a:pt x="540689" y="636104"/>
                </a:cubicBezTo>
                <a:cubicBezTo>
                  <a:pt x="532738" y="641405"/>
                  <a:pt x="525568" y="648126"/>
                  <a:pt x="516835" y="652007"/>
                </a:cubicBezTo>
                <a:cubicBezTo>
                  <a:pt x="501517" y="658815"/>
                  <a:pt x="485030" y="662608"/>
                  <a:pt x="469127" y="667909"/>
                </a:cubicBezTo>
                <a:lnTo>
                  <a:pt x="445273" y="675861"/>
                </a:lnTo>
                <a:lnTo>
                  <a:pt x="421419" y="683812"/>
                </a:lnTo>
                <a:lnTo>
                  <a:pt x="397565" y="691763"/>
                </a:lnTo>
                <a:cubicBezTo>
                  <a:pt x="352250" y="737078"/>
                  <a:pt x="397967" y="699543"/>
                  <a:pt x="341906" y="723569"/>
                </a:cubicBezTo>
                <a:cubicBezTo>
                  <a:pt x="333122" y="727333"/>
                  <a:pt x="326785" y="735590"/>
                  <a:pt x="318052" y="739471"/>
                </a:cubicBezTo>
                <a:cubicBezTo>
                  <a:pt x="302734" y="746279"/>
                  <a:pt x="270344" y="755374"/>
                  <a:pt x="270344" y="755374"/>
                </a:cubicBezTo>
                <a:cubicBezTo>
                  <a:pt x="262393" y="763325"/>
                  <a:pt x="255846" y="772991"/>
                  <a:pt x="246490" y="779228"/>
                </a:cubicBezTo>
                <a:cubicBezTo>
                  <a:pt x="239516" y="783877"/>
                  <a:pt x="226794" y="779902"/>
                  <a:pt x="222636" y="787179"/>
                </a:cubicBezTo>
                <a:cubicBezTo>
                  <a:pt x="161411" y="894323"/>
                  <a:pt x="250283" y="799289"/>
                  <a:pt x="198783" y="850789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id="{2B932EA0-5F0A-4931-91F0-85CB95515B5F}"/>
              </a:ext>
            </a:extLst>
          </p:cNvPr>
          <p:cNvSpPr/>
          <p:nvPr/>
        </p:nvSpPr>
        <p:spPr>
          <a:xfrm>
            <a:off x="8144787" y="1269714"/>
            <a:ext cx="1881807" cy="4200784"/>
          </a:xfrm>
          <a:custGeom>
            <a:avLst/>
            <a:gdLst>
              <a:gd name="connsiteX0" fmla="*/ 1868557 w 1924216"/>
              <a:gd name="connsiteY0" fmla="*/ 2769550 h 4264395"/>
              <a:gd name="connsiteX1" fmla="*/ 1836751 w 1924216"/>
              <a:gd name="connsiteY1" fmla="*/ 2729793 h 4264395"/>
              <a:gd name="connsiteX2" fmla="*/ 1812898 w 1924216"/>
              <a:gd name="connsiteY2" fmla="*/ 2721842 h 4264395"/>
              <a:gd name="connsiteX3" fmla="*/ 1749287 w 1924216"/>
              <a:gd name="connsiteY3" fmla="*/ 2713890 h 4264395"/>
              <a:gd name="connsiteX4" fmla="*/ 1423284 w 1924216"/>
              <a:gd name="connsiteY4" fmla="*/ 2682085 h 4264395"/>
              <a:gd name="connsiteX5" fmla="*/ 1383527 w 1924216"/>
              <a:gd name="connsiteY5" fmla="*/ 2674134 h 4264395"/>
              <a:gd name="connsiteX6" fmla="*/ 1319917 w 1924216"/>
              <a:gd name="connsiteY6" fmla="*/ 2634377 h 4264395"/>
              <a:gd name="connsiteX7" fmla="*/ 1296063 w 1924216"/>
              <a:gd name="connsiteY7" fmla="*/ 2618475 h 4264395"/>
              <a:gd name="connsiteX8" fmla="*/ 1248355 w 1924216"/>
              <a:gd name="connsiteY8" fmla="*/ 2602572 h 4264395"/>
              <a:gd name="connsiteX9" fmla="*/ 1192696 w 1924216"/>
              <a:gd name="connsiteY9" fmla="*/ 2586670 h 4264395"/>
              <a:gd name="connsiteX10" fmla="*/ 1121134 w 1924216"/>
              <a:gd name="connsiteY10" fmla="*/ 2546913 h 4264395"/>
              <a:gd name="connsiteX11" fmla="*/ 1097280 w 1924216"/>
              <a:gd name="connsiteY11" fmla="*/ 2531010 h 4264395"/>
              <a:gd name="connsiteX12" fmla="*/ 1081378 w 1924216"/>
              <a:gd name="connsiteY12" fmla="*/ 2507157 h 4264395"/>
              <a:gd name="connsiteX13" fmla="*/ 1057524 w 1924216"/>
              <a:gd name="connsiteY13" fmla="*/ 2499205 h 4264395"/>
              <a:gd name="connsiteX14" fmla="*/ 993913 w 1924216"/>
              <a:gd name="connsiteY14" fmla="*/ 2443546 h 4264395"/>
              <a:gd name="connsiteX15" fmla="*/ 985962 w 1924216"/>
              <a:gd name="connsiteY15" fmla="*/ 2403790 h 4264395"/>
              <a:gd name="connsiteX16" fmla="*/ 954157 w 1924216"/>
              <a:gd name="connsiteY16" fmla="*/ 2356082 h 4264395"/>
              <a:gd name="connsiteX17" fmla="*/ 946205 w 1924216"/>
              <a:gd name="connsiteY17" fmla="*/ 2332228 h 4264395"/>
              <a:gd name="connsiteX18" fmla="*/ 954157 w 1924216"/>
              <a:gd name="connsiteY18" fmla="*/ 1942614 h 4264395"/>
              <a:gd name="connsiteX19" fmla="*/ 993913 w 1924216"/>
              <a:gd name="connsiteY19" fmla="*/ 1934663 h 4264395"/>
              <a:gd name="connsiteX20" fmla="*/ 1041621 w 1924216"/>
              <a:gd name="connsiteY20" fmla="*/ 1902857 h 4264395"/>
              <a:gd name="connsiteX21" fmla="*/ 1065475 w 1924216"/>
              <a:gd name="connsiteY21" fmla="*/ 1886955 h 4264395"/>
              <a:gd name="connsiteX22" fmla="*/ 1081378 w 1924216"/>
              <a:gd name="connsiteY22" fmla="*/ 1863101 h 4264395"/>
              <a:gd name="connsiteX23" fmla="*/ 1105231 w 1924216"/>
              <a:gd name="connsiteY23" fmla="*/ 1855150 h 4264395"/>
              <a:gd name="connsiteX24" fmla="*/ 1129085 w 1924216"/>
              <a:gd name="connsiteY24" fmla="*/ 1839247 h 4264395"/>
              <a:gd name="connsiteX25" fmla="*/ 1137037 w 1924216"/>
              <a:gd name="connsiteY25" fmla="*/ 1815393 h 4264395"/>
              <a:gd name="connsiteX26" fmla="*/ 1176793 w 1924216"/>
              <a:gd name="connsiteY26" fmla="*/ 1783588 h 4264395"/>
              <a:gd name="connsiteX27" fmla="*/ 1192696 w 1924216"/>
              <a:gd name="connsiteY27" fmla="*/ 1735880 h 4264395"/>
              <a:gd name="connsiteX28" fmla="*/ 1200647 w 1924216"/>
              <a:gd name="connsiteY28" fmla="*/ 1712026 h 4264395"/>
              <a:gd name="connsiteX29" fmla="*/ 1192696 w 1924216"/>
              <a:gd name="connsiteY29" fmla="*/ 1529146 h 4264395"/>
              <a:gd name="connsiteX30" fmla="*/ 1176793 w 1924216"/>
              <a:gd name="connsiteY30" fmla="*/ 1505292 h 4264395"/>
              <a:gd name="connsiteX31" fmla="*/ 1168842 w 1924216"/>
              <a:gd name="connsiteY31" fmla="*/ 1481438 h 4264395"/>
              <a:gd name="connsiteX32" fmla="*/ 1137037 w 1924216"/>
              <a:gd name="connsiteY32" fmla="*/ 1433730 h 4264395"/>
              <a:gd name="connsiteX33" fmla="*/ 1089329 w 1924216"/>
              <a:gd name="connsiteY33" fmla="*/ 1417828 h 4264395"/>
              <a:gd name="connsiteX34" fmla="*/ 1073426 w 1924216"/>
              <a:gd name="connsiteY34" fmla="*/ 1338315 h 4264395"/>
              <a:gd name="connsiteX35" fmla="*/ 1001864 w 1924216"/>
              <a:gd name="connsiteY35" fmla="*/ 1306510 h 4264395"/>
              <a:gd name="connsiteX36" fmla="*/ 978011 w 1924216"/>
              <a:gd name="connsiteY36" fmla="*/ 1298558 h 4264395"/>
              <a:gd name="connsiteX37" fmla="*/ 954157 w 1924216"/>
              <a:gd name="connsiteY37" fmla="*/ 1250850 h 4264395"/>
              <a:gd name="connsiteX38" fmla="*/ 946205 w 1924216"/>
              <a:gd name="connsiteY38" fmla="*/ 1226997 h 4264395"/>
              <a:gd name="connsiteX39" fmla="*/ 914400 w 1924216"/>
              <a:gd name="connsiteY39" fmla="*/ 1179289 h 4264395"/>
              <a:gd name="connsiteX40" fmla="*/ 922351 w 1924216"/>
              <a:gd name="connsiteY40" fmla="*/ 1107727 h 4264395"/>
              <a:gd name="connsiteX41" fmla="*/ 1216550 w 1924216"/>
              <a:gd name="connsiteY41" fmla="*/ 1123630 h 4264395"/>
              <a:gd name="connsiteX42" fmla="*/ 1256306 w 1924216"/>
              <a:gd name="connsiteY42" fmla="*/ 1163386 h 4264395"/>
              <a:gd name="connsiteX43" fmla="*/ 1296063 w 1924216"/>
              <a:gd name="connsiteY43" fmla="*/ 1195191 h 4264395"/>
              <a:gd name="connsiteX44" fmla="*/ 1311965 w 1924216"/>
              <a:gd name="connsiteY44" fmla="*/ 1242899 h 4264395"/>
              <a:gd name="connsiteX45" fmla="*/ 1359673 w 1924216"/>
              <a:gd name="connsiteY45" fmla="*/ 1258802 h 4264395"/>
              <a:gd name="connsiteX46" fmla="*/ 1383527 w 1924216"/>
              <a:gd name="connsiteY46" fmla="*/ 1266753 h 4264395"/>
              <a:gd name="connsiteX47" fmla="*/ 1526651 w 1924216"/>
              <a:gd name="connsiteY47" fmla="*/ 1258802 h 4264395"/>
              <a:gd name="connsiteX48" fmla="*/ 1518699 w 1924216"/>
              <a:gd name="connsiteY48" fmla="*/ 1107727 h 4264395"/>
              <a:gd name="connsiteX49" fmla="*/ 1502797 w 1924216"/>
              <a:gd name="connsiteY49" fmla="*/ 1083873 h 4264395"/>
              <a:gd name="connsiteX50" fmla="*/ 1478943 w 1924216"/>
              <a:gd name="connsiteY50" fmla="*/ 1075922 h 4264395"/>
              <a:gd name="connsiteX51" fmla="*/ 1431235 w 1924216"/>
              <a:gd name="connsiteY51" fmla="*/ 1044117 h 4264395"/>
              <a:gd name="connsiteX52" fmla="*/ 1415332 w 1924216"/>
              <a:gd name="connsiteY52" fmla="*/ 1020263 h 4264395"/>
              <a:gd name="connsiteX53" fmla="*/ 1375576 w 1924216"/>
              <a:gd name="connsiteY53" fmla="*/ 1012311 h 4264395"/>
              <a:gd name="connsiteX54" fmla="*/ 1351722 w 1924216"/>
              <a:gd name="connsiteY54" fmla="*/ 1004360 h 4264395"/>
              <a:gd name="connsiteX55" fmla="*/ 1327868 w 1924216"/>
              <a:gd name="connsiteY55" fmla="*/ 988457 h 4264395"/>
              <a:gd name="connsiteX56" fmla="*/ 1280160 w 1924216"/>
              <a:gd name="connsiteY56" fmla="*/ 972555 h 4264395"/>
              <a:gd name="connsiteX57" fmla="*/ 1256306 w 1924216"/>
              <a:gd name="connsiteY57" fmla="*/ 964604 h 4264395"/>
              <a:gd name="connsiteX58" fmla="*/ 1216550 w 1924216"/>
              <a:gd name="connsiteY58" fmla="*/ 956652 h 4264395"/>
              <a:gd name="connsiteX59" fmla="*/ 1192696 w 1924216"/>
              <a:gd name="connsiteY59" fmla="*/ 948701 h 4264395"/>
              <a:gd name="connsiteX60" fmla="*/ 1160891 w 1924216"/>
              <a:gd name="connsiteY60" fmla="*/ 940750 h 4264395"/>
              <a:gd name="connsiteX61" fmla="*/ 1097280 w 1924216"/>
              <a:gd name="connsiteY61" fmla="*/ 924847 h 4264395"/>
              <a:gd name="connsiteX62" fmla="*/ 1049572 w 1924216"/>
              <a:gd name="connsiteY62" fmla="*/ 893042 h 4264395"/>
              <a:gd name="connsiteX63" fmla="*/ 1017767 w 1924216"/>
              <a:gd name="connsiteY63" fmla="*/ 869188 h 4264395"/>
              <a:gd name="connsiteX64" fmla="*/ 993913 w 1924216"/>
              <a:gd name="connsiteY64" fmla="*/ 861237 h 4264395"/>
              <a:gd name="connsiteX65" fmla="*/ 978011 w 1924216"/>
              <a:gd name="connsiteY65" fmla="*/ 837383 h 4264395"/>
              <a:gd name="connsiteX66" fmla="*/ 954157 w 1924216"/>
              <a:gd name="connsiteY66" fmla="*/ 829431 h 4264395"/>
              <a:gd name="connsiteX67" fmla="*/ 930303 w 1924216"/>
              <a:gd name="connsiteY67" fmla="*/ 813529 h 4264395"/>
              <a:gd name="connsiteX68" fmla="*/ 890546 w 1924216"/>
              <a:gd name="connsiteY68" fmla="*/ 773772 h 4264395"/>
              <a:gd name="connsiteX69" fmla="*/ 850790 w 1924216"/>
              <a:gd name="connsiteY69" fmla="*/ 734016 h 4264395"/>
              <a:gd name="connsiteX70" fmla="*/ 826936 w 1924216"/>
              <a:gd name="connsiteY70" fmla="*/ 670405 h 4264395"/>
              <a:gd name="connsiteX71" fmla="*/ 811033 w 1924216"/>
              <a:gd name="connsiteY71" fmla="*/ 622697 h 4264395"/>
              <a:gd name="connsiteX72" fmla="*/ 803082 w 1924216"/>
              <a:gd name="connsiteY72" fmla="*/ 598844 h 4264395"/>
              <a:gd name="connsiteX73" fmla="*/ 811033 w 1924216"/>
              <a:gd name="connsiteY73" fmla="*/ 455720 h 4264395"/>
              <a:gd name="connsiteX74" fmla="*/ 803082 w 1924216"/>
              <a:gd name="connsiteY74" fmla="*/ 264889 h 4264395"/>
              <a:gd name="connsiteX75" fmla="*/ 795131 w 1924216"/>
              <a:gd name="connsiteY75" fmla="*/ 233084 h 4264395"/>
              <a:gd name="connsiteX76" fmla="*/ 779228 w 1924216"/>
              <a:gd name="connsiteY76" fmla="*/ 209230 h 4264395"/>
              <a:gd name="connsiteX77" fmla="*/ 755374 w 1924216"/>
              <a:gd name="connsiteY77" fmla="*/ 193327 h 4264395"/>
              <a:gd name="connsiteX78" fmla="*/ 731520 w 1924216"/>
              <a:gd name="connsiteY78" fmla="*/ 121765 h 4264395"/>
              <a:gd name="connsiteX79" fmla="*/ 715618 w 1924216"/>
              <a:gd name="connsiteY79" fmla="*/ 66106 h 4264395"/>
              <a:gd name="connsiteX80" fmla="*/ 667910 w 1924216"/>
              <a:gd name="connsiteY80" fmla="*/ 34301 h 4264395"/>
              <a:gd name="connsiteX81" fmla="*/ 564543 w 1924216"/>
              <a:gd name="connsiteY81" fmla="*/ 18398 h 4264395"/>
              <a:gd name="connsiteX82" fmla="*/ 389614 w 1924216"/>
              <a:gd name="connsiteY82" fmla="*/ 10447 h 4264395"/>
              <a:gd name="connsiteX83" fmla="*/ 405517 w 1924216"/>
              <a:gd name="connsiteY83" fmla="*/ 169473 h 4264395"/>
              <a:gd name="connsiteX84" fmla="*/ 429371 w 1924216"/>
              <a:gd name="connsiteY84" fmla="*/ 248986 h 4264395"/>
              <a:gd name="connsiteX85" fmla="*/ 453224 w 1924216"/>
              <a:gd name="connsiteY85" fmla="*/ 264889 h 4264395"/>
              <a:gd name="connsiteX86" fmla="*/ 477078 w 1924216"/>
              <a:gd name="connsiteY86" fmla="*/ 336450 h 4264395"/>
              <a:gd name="connsiteX87" fmla="*/ 485030 w 1924216"/>
              <a:gd name="connsiteY87" fmla="*/ 360304 h 4264395"/>
              <a:gd name="connsiteX88" fmla="*/ 500932 w 1924216"/>
              <a:gd name="connsiteY88" fmla="*/ 423915 h 4264395"/>
              <a:gd name="connsiteX89" fmla="*/ 516835 w 1924216"/>
              <a:gd name="connsiteY89" fmla="*/ 487525 h 4264395"/>
              <a:gd name="connsiteX90" fmla="*/ 532738 w 1924216"/>
              <a:gd name="connsiteY90" fmla="*/ 535233 h 4264395"/>
              <a:gd name="connsiteX91" fmla="*/ 548640 w 1924216"/>
              <a:gd name="connsiteY91" fmla="*/ 559087 h 4264395"/>
              <a:gd name="connsiteX92" fmla="*/ 572494 w 1924216"/>
              <a:gd name="connsiteY92" fmla="*/ 606795 h 4264395"/>
              <a:gd name="connsiteX93" fmla="*/ 588397 w 1924216"/>
              <a:gd name="connsiteY93" fmla="*/ 749918 h 4264395"/>
              <a:gd name="connsiteX94" fmla="*/ 604299 w 1924216"/>
              <a:gd name="connsiteY94" fmla="*/ 797626 h 4264395"/>
              <a:gd name="connsiteX95" fmla="*/ 612251 w 1924216"/>
              <a:gd name="connsiteY95" fmla="*/ 821480 h 4264395"/>
              <a:gd name="connsiteX96" fmla="*/ 620202 w 1924216"/>
              <a:gd name="connsiteY96" fmla="*/ 908944 h 4264395"/>
              <a:gd name="connsiteX97" fmla="*/ 628153 w 1924216"/>
              <a:gd name="connsiteY97" fmla="*/ 940750 h 4264395"/>
              <a:gd name="connsiteX98" fmla="*/ 659958 w 1924216"/>
              <a:gd name="connsiteY98" fmla="*/ 1044117 h 4264395"/>
              <a:gd name="connsiteX99" fmla="*/ 683812 w 1924216"/>
              <a:gd name="connsiteY99" fmla="*/ 1139532 h 4264395"/>
              <a:gd name="connsiteX100" fmla="*/ 691764 w 1924216"/>
              <a:gd name="connsiteY100" fmla="*/ 1163386 h 4264395"/>
              <a:gd name="connsiteX101" fmla="*/ 699715 w 1924216"/>
              <a:gd name="connsiteY101" fmla="*/ 1425779 h 4264395"/>
              <a:gd name="connsiteX102" fmla="*/ 707666 w 1924216"/>
              <a:gd name="connsiteY102" fmla="*/ 1449633 h 4264395"/>
              <a:gd name="connsiteX103" fmla="*/ 723569 w 1924216"/>
              <a:gd name="connsiteY103" fmla="*/ 1743831 h 4264395"/>
              <a:gd name="connsiteX104" fmla="*/ 731520 w 1924216"/>
              <a:gd name="connsiteY104" fmla="*/ 1799490 h 4264395"/>
              <a:gd name="connsiteX105" fmla="*/ 747423 w 1924216"/>
              <a:gd name="connsiteY105" fmla="*/ 1886955 h 4264395"/>
              <a:gd name="connsiteX106" fmla="*/ 755374 w 1924216"/>
              <a:gd name="connsiteY106" fmla="*/ 1934663 h 4264395"/>
              <a:gd name="connsiteX107" fmla="*/ 763325 w 1924216"/>
              <a:gd name="connsiteY107" fmla="*/ 1958517 h 4264395"/>
              <a:gd name="connsiteX108" fmla="*/ 755374 w 1924216"/>
              <a:gd name="connsiteY108" fmla="*/ 2411741 h 4264395"/>
              <a:gd name="connsiteX109" fmla="*/ 739471 w 1924216"/>
              <a:gd name="connsiteY109" fmla="*/ 2467400 h 4264395"/>
              <a:gd name="connsiteX110" fmla="*/ 723569 w 1924216"/>
              <a:gd name="connsiteY110" fmla="*/ 2491254 h 4264395"/>
              <a:gd name="connsiteX111" fmla="*/ 683812 w 1924216"/>
              <a:gd name="connsiteY111" fmla="*/ 2562816 h 4264395"/>
              <a:gd name="connsiteX112" fmla="*/ 667910 w 1924216"/>
              <a:gd name="connsiteY112" fmla="*/ 2586670 h 4264395"/>
              <a:gd name="connsiteX113" fmla="*/ 659958 w 1924216"/>
              <a:gd name="connsiteY113" fmla="*/ 2610524 h 4264395"/>
              <a:gd name="connsiteX114" fmla="*/ 636104 w 1924216"/>
              <a:gd name="connsiteY114" fmla="*/ 2626426 h 4264395"/>
              <a:gd name="connsiteX115" fmla="*/ 620202 w 1924216"/>
              <a:gd name="connsiteY115" fmla="*/ 2650280 h 4264395"/>
              <a:gd name="connsiteX116" fmla="*/ 604299 w 1924216"/>
              <a:gd name="connsiteY116" fmla="*/ 2713890 h 4264395"/>
              <a:gd name="connsiteX117" fmla="*/ 588397 w 1924216"/>
              <a:gd name="connsiteY117" fmla="*/ 2737744 h 4264395"/>
              <a:gd name="connsiteX118" fmla="*/ 572494 w 1924216"/>
              <a:gd name="connsiteY118" fmla="*/ 2801355 h 4264395"/>
              <a:gd name="connsiteX119" fmla="*/ 524786 w 1924216"/>
              <a:gd name="connsiteY119" fmla="*/ 2825209 h 4264395"/>
              <a:gd name="connsiteX120" fmla="*/ 516835 w 1924216"/>
              <a:gd name="connsiteY120" fmla="*/ 2857014 h 4264395"/>
              <a:gd name="connsiteX121" fmla="*/ 492981 w 1924216"/>
              <a:gd name="connsiteY121" fmla="*/ 2872917 h 4264395"/>
              <a:gd name="connsiteX122" fmla="*/ 469127 w 1924216"/>
              <a:gd name="connsiteY122" fmla="*/ 2896770 h 4264395"/>
              <a:gd name="connsiteX123" fmla="*/ 429371 w 1924216"/>
              <a:gd name="connsiteY123" fmla="*/ 2944478 h 4264395"/>
              <a:gd name="connsiteX124" fmla="*/ 397565 w 1924216"/>
              <a:gd name="connsiteY124" fmla="*/ 2952430 h 4264395"/>
              <a:gd name="connsiteX125" fmla="*/ 389614 w 1924216"/>
              <a:gd name="connsiteY125" fmla="*/ 2984235 h 4264395"/>
              <a:gd name="connsiteX126" fmla="*/ 341906 w 1924216"/>
              <a:gd name="connsiteY126" fmla="*/ 3008089 h 4264395"/>
              <a:gd name="connsiteX127" fmla="*/ 318052 w 1924216"/>
              <a:gd name="connsiteY127" fmla="*/ 3023991 h 4264395"/>
              <a:gd name="connsiteX128" fmla="*/ 270344 w 1924216"/>
              <a:gd name="connsiteY128" fmla="*/ 3039894 h 4264395"/>
              <a:gd name="connsiteX129" fmla="*/ 246491 w 1924216"/>
              <a:gd name="connsiteY129" fmla="*/ 3047845 h 4264395"/>
              <a:gd name="connsiteX130" fmla="*/ 198783 w 1924216"/>
              <a:gd name="connsiteY130" fmla="*/ 3071699 h 4264395"/>
              <a:gd name="connsiteX131" fmla="*/ 143124 w 1924216"/>
              <a:gd name="connsiteY131" fmla="*/ 3095553 h 4264395"/>
              <a:gd name="connsiteX132" fmla="*/ 111318 w 1924216"/>
              <a:gd name="connsiteY132" fmla="*/ 3135310 h 4264395"/>
              <a:gd name="connsiteX133" fmla="*/ 103367 w 1924216"/>
              <a:gd name="connsiteY133" fmla="*/ 3159164 h 4264395"/>
              <a:gd name="connsiteX134" fmla="*/ 95416 w 1924216"/>
              <a:gd name="connsiteY134" fmla="*/ 3230725 h 4264395"/>
              <a:gd name="connsiteX135" fmla="*/ 87464 w 1924216"/>
              <a:gd name="connsiteY135" fmla="*/ 3310238 h 4264395"/>
              <a:gd name="connsiteX136" fmla="*/ 79513 w 1924216"/>
              <a:gd name="connsiteY136" fmla="*/ 3334092 h 4264395"/>
              <a:gd name="connsiteX137" fmla="*/ 71562 w 1924216"/>
              <a:gd name="connsiteY137" fmla="*/ 3373849 h 4264395"/>
              <a:gd name="connsiteX138" fmla="*/ 63611 w 1924216"/>
              <a:gd name="connsiteY138" fmla="*/ 3429508 h 4264395"/>
              <a:gd name="connsiteX139" fmla="*/ 55659 w 1924216"/>
              <a:gd name="connsiteY139" fmla="*/ 3461313 h 4264395"/>
              <a:gd name="connsiteX140" fmla="*/ 47708 w 1924216"/>
              <a:gd name="connsiteY140" fmla="*/ 3509021 h 4264395"/>
              <a:gd name="connsiteX141" fmla="*/ 31805 w 1924216"/>
              <a:gd name="connsiteY141" fmla="*/ 3532875 h 4264395"/>
              <a:gd name="connsiteX142" fmla="*/ 23854 w 1924216"/>
              <a:gd name="connsiteY142" fmla="*/ 3604437 h 4264395"/>
              <a:gd name="connsiteX143" fmla="*/ 15903 w 1924216"/>
              <a:gd name="connsiteY143" fmla="*/ 3628290 h 4264395"/>
              <a:gd name="connsiteX144" fmla="*/ 0 w 1924216"/>
              <a:gd name="connsiteY144" fmla="*/ 3755511 h 4264395"/>
              <a:gd name="connsiteX145" fmla="*/ 15903 w 1924216"/>
              <a:gd name="connsiteY145" fmla="*/ 3898635 h 4264395"/>
              <a:gd name="connsiteX146" fmla="*/ 23854 w 1924216"/>
              <a:gd name="connsiteY146" fmla="*/ 3922489 h 4264395"/>
              <a:gd name="connsiteX147" fmla="*/ 55659 w 1924216"/>
              <a:gd name="connsiteY147" fmla="*/ 3970197 h 4264395"/>
              <a:gd name="connsiteX148" fmla="*/ 79513 w 1924216"/>
              <a:gd name="connsiteY148" fmla="*/ 4017904 h 4264395"/>
              <a:gd name="connsiteX149" fmla="*/ 103367 w 1924216"/>
              <a:gd name="connsiteY149" fmla="*/ 4033807 h 4264395"/>
              <a:gd name="connsiteX150" fmla="*/ 111318 w 1924216"/>
              <a:gd name="connsiteY150" fmla="*/ 4065612 h 4264395"/>
              <a:gd name="connsiteX151" fmla="*/ 135172 w 1924216"/>
              <a:gd name="connsiteY151" fmla="*/ 4089466 h 4264395"/>
              <a:gd name="connsiteX152" fmla="*/ 174929 w 1924216"/>
              <a:gd name="connsiteY152" fmla="*/ 4129223 h 4264395"/>
              <a:gd name="connsiteX153" fmla="*/ 214685 w 1924216"/>
              <a:gd name="connsiteY153" fmla="*/ 4184882 h 4264395"/>
              <a:gd name="connsiteX154" fmla="*/ 238539 w 1924216"/>
              <a:gd name="connsiteY154" fmla="*/ 4256444 h 4264395"/>
              <a:gd name="connsiteX155" fmla="*/ 262393 w 1924216"/>
              <a:gd name="connsiteY155" fmla="*/ 4264395 h 4264395"/>
              <a:gd name="connsiteX156" fmla="*/ 413468 w 1924216"/>
              <a:gd name="connsiteY156" fmla="*/ 4248492 h 4264395"/>
              <a:gd name="connsiteX157" fmla="*/ 461176 w 1924216"/>
              <a:gd name="connsiteY157" fmla="*/ 4232590 h 4264395"/>
              <a:gd name="connsiteX158" fmla="*/ 477078 w 1924216"/>
              <a:gd name="connsiteY158" fmla="*/ 4208736 h 4264395"/>
              <a:gd name="connsiteX159" fmla="*/ 500932 w 1924216"/>
              <a:gd name="connsiteY159" fmla="*/ 4192833 h 4264395"/>
              <a:gd name="connsiteX160" fmla="*/ 508884 w 1924216"/>
              <a:gd name="connsiteY160" fmla="*/ 4153077 h 4264395"/>
              <a:gd name="connsiteX161" fmla="*/ 524786 w 1924216"/>
              <a:gd name="connsiteY161" fmla="*/ 4129223 h 4264395"/>
              <a:gd name="connsiteX162" fmla="*/ 532738 w 1924216"/>
              <a:gd name="connsiteY162" fmla="*/ 4081515 h 4264395"/>
              <a:gd name="connsiteX163" fmla="*/ 540689 w 1924216"/>
              <a:gd name="connsiteY163" fmla="*/ 4057661 h 4264395"/>
              <a:gd name="connsiteX164" fmla="*/ 532738 w 1924216"/>
              <a:gd name="connsiteY164" fmla="*/ 3795268 h 4264395"/>
              <a:gd name="connsiteX165" fmla="*/ 524786 w 1924216"/>
              <a:gd name="connsiteY165" fmla="*/ 3747560 h 4264395"/>
              <a:gd name="connsiteX166" fmla="*/ 508884 w 1924216"/>
              <a:gd name="connsiteY166" fmla="*/ 3723706 h 4264395"/>
              <a:gd name="connsiteX167" fmla="*/ 500932 w 1924216"/>
              <a:gd name="connsiteY167" fmla="*/ 3699852 h 4264395"/>
              <a:gd name="connsiteX168" fmla="*/ 445273 w 1924216"/>
              <a:gd name="connsiteY168" fmla="*/ 3628290 h 4264395"/>
              <a:gd name="connsiteX169" fmla="*/ 429371 w 1924216"/>
              <a:gd name="connsiteY169" fmla="*/ 3524924 h 4264395"/>
              <a:gd name="connsiteX170" fmla="*/ 421419 w 1924216"/>
              <a:gd name="connsiteY170" fmla="*/ 3485167 h 4264395"/>
              <a:gd name="connsiteX171" fmla="*/ 405517 w 1924216"/>
              <a:gd name="connsiteY171" fmla="*/ 3397703 h 4264395"/>
              <a:gd name="connsiteX172" fmla="*/ 413468 w 1924216"/>
              <a:gd name="connsiteY172" fmla="*/ 3310238 h 4264395"/>
              <a:gd name="connsiteX173" fmla="*/ 437322 w 1924216"/>
              <a:gd name="connsiteY173" fmla="*/ 3302287 h 4264395"/>
              <a:gd name="connsiteX174" fmla="*/ 445273 w 1924216"/>
              <a:gd name="connsiteY174" fmla="*/ 3278433 h 4264395"/>
              <a:gd name="connsiteX175" fmla="*/ 477078 w 1924216"/>
              <a:gd name="connsiteY175" fmla="*/ 3230725 h 4264395"/>
              <a:gd name="connsiteX176" fmla="*/ 524786 w 1924216"/>
              <a:gd name="connsiteY176" fmla="*/ 3198920 h 4264395"/>
              <a:gd name="connsiteX177" fmla="*/ 532738 w 1924216"/>
              <a:gd name="connsiteY177" fmla="*/ 3175066 h 4264395"/>
              <a:gd name="connsiteX178" fmla="*/ 556591 w 1924216"/>
              <a:gd name="connsiteY178" fmla="*/ 3143261 h 4264395"/>
              <a:gd name="connsiteX179" fmla="*/ 588397 w 1924216"/>
              <a:gd name="connsiteY179" fmla="*/ 3095553 h 4264395"/>
              <a:gd name="connsiteX180" fmla="*/ 604299 w 1924216"/>
              <a:gd name="connsiteY180" fmla="*/ 3071699 h 4264395"/>
              <a:gd name="connsiteX181" fmla="*/ 620202 w 1924216"/>
              <a:gd name="connsiteY181" fmla="*/ 3023991 h 4264395"/>
              <a:gd name="connsiteX182" fmla="*/ 652007 w 1924216"/>
              <a:gd name="connsiteY182" fmla="*/ 2976284 h 4264395"/>
              <a:gd name="connsiteX183" fmla="*/ 659958 w 1924216"/>
              <a:gd name="connsiteY183" fmla="*/ 2952430 h 4264395"/>
              <a:gd name="connsiteX184" fmla="*/ 683812 w 1924216"/>
              <a:gd name="connsiteY184" fmla="*/ 2936527 h 4264395"/>
              <a:gd name="connsiteX185" fmla="*/ 731520 w 1924216"/>
              <a:gd name="connsiteY185" fmla="*/ 2896770 h 4264395"/>
              <a:gd name="connsiteX186" fmla="*/ 938254 w 1924216"/>
              <a:gd name="connsiteY186" fmla="*/ 2912673 h 4264395"/>
              <a:gd name="connsiteX187" fmla="*/ 1017767 w 1924216"/>
              <a:gd name="connsiteY187" fmla="*/ 2952430 h 4264395"/>
              <a:gd name="connsiteX188" fmla="*/ 1017767 w 1924216"/>
              <a:gd name="connsiteY188" fmla="*/ 2952430 h 4264395"/>
              <a:gd name="connsiteX189" fmla="*/ 1081378 w 1924216"/>
              <a:gd name="connsiteY189" fmla="*/ 2968332 h 4264395"/>
              <a:gd name="connsiteX190" fmla="*/ 1137037 w 1924216"/>
              <a:gd name="connsiteY190" fmla="*/ 2984235 h 4264395"/>
              <a:gd name="connsiteX191" fmla="*/ 1160891 w 1924216"/>
              <a:gd name="connsiteY191" fmla="*/ 3008089 h 4264395"/>
              <a:gd name="connsiteX192" fmla="*/ 1184744 w 1924216"/>
              <a:gd name="connsiteY192" fmla="*/ 3023991 h 4264395"/>
              <a:gd name="connsiteX193" fmla="*/ 1200647 w 1924216"/>
              <a:gd name="connsiteY193" fmla="*/ 3047845 h 4264395"/>
              <a:gd name="connsiteX194" fmla="*/ 1224501 w 1924216"/>
              <a:gd name="connsiteY194" fmla="*/ 3079650 h 4264395"/>
              <a:gd name="connsiteX195" fmla="*/ 1240404 w 1924216"/>
              <a:gd name="connsiteY195" fmla="*/ 3159164 h 4264395"/>
              <a:gd name="connsiteX196" fmla="*/ 1264258 w 1924216"/>
              <a:gd name="connsiteY196" fmla="*/ 3286384 h 4264395"/>
              <a:gd name="connsiteX197" fmla="*/ 1288111 w 1924216"/>
              <a:gd name="connsiteY197" fmla="*/ 3302287 h 4264395"/>
              <a:gd name="connsiteX198" fmla="*/ 1383527 w 1924216"/>
              <a:gd name="connsiteY198" fmla="*/ 3318190 h 4264395"/>
              <a:gd name="connsiteX199" fmla="*/ 1415332 w 1924216"/>
              <a:gd name="connsiteY199" fmla="*/ 3326141 h 4264395"/>
              <a:gd name="connsiteX200" fmla="*/ 1637969 w 1924216"/>
              <a:gd name="connsiteY200" fmla="*/ 3334092 h 4264395"/>
              <a:gd name="connsiteX201" fmla="*/ 1661823 w 1924216"/>
              <a:gd name="connsiteY201" fmla="*/ 3318190 h 4264395"/>
              <a:gd name="connsiteX202" fmla="*/ 1693628 w 1924216"/>
              <a:gd name="connsiteY202" fmla="*/ 3310238 h 4264395"/>
              <a:gd name="connsiteX203" fmla="*/ 1717482 w 1924216"/>
              <a:gd name="connsiteY203" fmla="*/ 3302287 h 4264395"/>
              <a:gd name="connsiteX204" fmla="*/ 1741336 w 1924216"/>
              <a:gd name="connsiteY204" fmla="*/ 3286384 h 4264395"/>
              <a:gd name="connsiteX205" fmla="*/ 1773141 w 1924216"/>
              <a:gd name="connsiteY205" fmla="*/ 3278433 h 4264395"/>
              <a:gd name="connsiteX206" fmla="*/ 1868557 w 1924216"/>
              <a:gd name="connsiteY206" fmla="*/ 3262530 h 4264395"/>
              <a:gd name="connsiteX207" fmla="*/ 1908313 w 1924216"/>
              <a:gd name="connsiteY207" fmla="*/ 3254579 h 4264395"/>
              <a:gd name="connsiteX208" fmla="*/ 1924216 w 1924216"/>
              <a:gd name="connsiteY208" fmla="*/ 3246628 h 426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1924216" h="4264395">
                <a:moveTo>
                  <a:pt x="1868557" y="2769550"/>
                </a:moveTo>
                <a:cubicBezTo>
                  <a:pt x="1857955" y="2756298"/>
                  <a:pt x="1849637" y="2740838"/>
                  <a:pt x="1836751" y="2729793"/>
                </a:cubicBezTo>
                <a:cubicBezTo>
                  <a:pt x="1830388" y="2724339"/>
                  <a:pt x="1821144" y="2723341"/>
                  <a:pt x="1812898" y="2721842"/>
                </a:cubicBezTo>
                <a:cubicBezTo>
                  <a:pt x="1791874" y="2718019"/>
                  <a:pt x="1770491" y="2716541"/>
                  <a:pt x="1749287" y="2713890"/>
                </a:cubicBezTo>
                <a:cubicBezTo>
                  <a:pt x="1675623" y="2603401"/>
                  <a:pt x="1747291" y="2696813"/>
                  <a:pt x="1423284" y="2682085"/>
                </a:cubicBezTo>
                <a:cubicBezTo>
                  <a:pt x="1409783" y="2681471"/>
                  <a:pt x="1396779" y="2676784"/>
                  <a:pt x="1383527" y="2674134"/>
                </a:cubicBezTo>
                <a:cubicBezTo>
                  <a:pt x="1345381" y="2616916"/>
                  <a:pt x="1399396" y="2687361"/>
                  <a:pt x="1319917" y="2634377"/>
                </a:cubicBezTo>
                <a:cubicBezTo>
                  <a:pt x="1311966" y="2629076"/>
                  <a:pt x="1304796" y="2622356"/>
                  <a:pt x="1296063" y="2618475"/>
                </a:cubicBezTo>
                <a:cubicBezTo>
                  <a:pt x="1280745" y="2611667"/>
                  <a:pt x="1264258" y="2607873"/>
                  <a:pt x="1248355" y="2602572"/>
                </a:cubicBezTo>
                <a:cubicBezTo>
                  <a:pt x="1191158" y="2583506"/>
                  <a:pt x="1262589" y="2606640"/>
                  <a:pt x="1192696" y="2586670"/>
                </a:cubicBezTo>
                <a:cubicBezTo>
                  <a:pt x="1155961" y="2576174"/>
                  <a:pt x="1163842" y="2575385"/>
                  <a:pt x="1121134" y="2546913"/>
                </a:cubicBezTo>
                <a:lnTo>
                  <a:pt x="1097280" y="2531010"/>
                </a:lnTo>
                <a:cubicBezTo>
                  <a:pt x="1091979" y="2523059"/>
                  <a:pt x="1088840" y="2513127"/>
                  <a:pt x="1081378" y="2507157"/>
                </a:cubicBezTo>
                <a:cubicBezTo>
                  <a:pt x="1074833" y="2501921"/>
                  <a:pt x="1063451" y="2505132"/>
                  <a:pt x="1057524" y="2499205"/>
                </a:cubicBezTo>
                <a:cubicBezTo>
                  <a:pt x="994413" y="2436094"/>
                  <a:pt x="1058693" y="2459741"/>
                  <a:pt x="993913" y="2443546"/>
                </a:cubicBezTo>
                <a:cubicBezTo>
                  <a:pt x="991263" y="2430294"/>
                  <a:pt x="991554" y="2416093"/>
                  <a:pt x="985962" y="2403790"/>
                </a:cubicBezTo>
                <a:cubicBezTo>
                  <a:pt x="978053" y="2386391"/>
                  <a:pt x="960201" y="2374214"/>
                  <a:pt x="954157" y="2356082"/>
                </a:cubicBezTo>
                <a:lnTo>
                  <a:pt x="946205" y="2332228"/>
                </a:lnTo>
                <a:cubicBezTo>
                  <a:pt x="948856" y="2202357"/>
                  <a:pt x="938680" y="2071587"/>
                  <a:pt x="954157" y="1942614"/>
                </a:cubicBezTo>
                <a:cubicBezTo>
                  <a:pt x="955767" y="1929196"/>
                  <a:pt x="981610" y="1940255"/>
                  <a:pt x="993913" y="1934663"/>
                </a:cubicBezTo>
                <a:cubicBezTo>
                  <a:pt x="1011313" y="1926754"/>
                  <a:pt x="1025718" y="1913459"/>
                  <a:pt x="1041621" y="1902857"/>
                </a:cubicBezTo>
                <a:lnTo>
                  <a:pt x="1065475" y="1886955"/>
                </a:lnTo>
                <a:cubicBezTo>
                  <a:pt x="1070776" y="1879004"/>
                  <a:pt x="1073916" y="1869071"/>
                  <a:pt x="1081378" y="1863101"/>
                </a:cubicBezTo>
                <a:cubicBezTo>
                  <a:pt x="1087923" y="1857865"/>
                  <a:pt x="1097735" y="1858898"/>
                  <a:pt x="1105231" y="1855150"/>
                </a:cubicBezTo>
                <a:cubicBezTo>
                  <a:pt x="1113778" y="1850876"/>
                  <a:pt x="1121134" y="1844548"/>
                  <a:pt x="1129085" y="1839247"/>
                </a:cubicBezTo>
                <a:cubicBezTo>
                  <a:pt x="1131736" y="1831296"/>
                  <a:pt x="1131110" y="1821320"/>
                  <a:pt x="1137037" y="1815393"/>
                </a:cubicBezTo>
                <a:cubicBezTo>
                  <a:pt x="1176699" y="1775732"/>
                  <a:pt x="1148555" y="1847125"/>
                  <a:pt x="1176793" y="1783588"/>
                </a:cubicBezTo>
                <a:cubicBezTo>
                  <a:pt x="1183601" y="1768270"/>
                  <a:pt x="1187395" y="1751783"/>
                  <a:pt x="1192696" y="1735880"/>
                </a:cubicBezTo>
                <a:lnTo>
                  <a:pt x="1200647" y="1712026"/>
                </a:lnTo>
                <a:cubicBezTo>
                  <a:pt x="1197997" y="1651066"/>
                  <a:pt x="1199690" y="1589761"/>
                  <a:pt x="1192696" y="1529146"/>
                </a:cubicBezTo>
                <a:cubicBezTo>
                  <a:pt x="1191601" y="1519653"/>
                  <a:pt x="1181067" y="1513839"/>
                  <a:pt x="1176793" y="1505292"/>
                </a:cubicBezTo>
                <a:cubicBezTo>
                  <a:pt x="1173045" y="1497795"/>
                  <a:pt x="1172912" y="1488765"/>
                  <a:pt x="1168842" y="1481438"/>
                </a:cubicBezTo>
                <a:cubicBezTo>
                  <a:pt x="1159560" y="1464731"/>
                  <a:pt x="1155169" y="1439774"/>
                  <a:pt x="1137037" y="1433730"/>
                </a:cubicBezTo>
                <a:lnTo>
                  <a:pt x="1089329" y="1417828"/>
                </a:lnTo>
                <a:cubicBezTo>
                  <a:pt x="1084028" y="1391324"/>
                  <a:pt x="1095916" y="1353308"/>
                  <a:pt x="1073426" y="1338315"/>
                </a:cubicBezTo>
                <a:cubicBezTo>
                  <a:pt x="1035623" y="1313112"/>
                  <a:pt x="1058641" y="1325436"/>
                  <a:pt x="1001864" y="1306510"/>
                </a:cubicBezTo>
                <a:lnTo>
                  <a:pt x="978011" y="1298558"/>
                </a:lnTo>
                <a:cubicBezTo>
                  <a:pt x="958024" y="1238603"/>
                  <a:pt x="984984" y="1312502"/>
                  <a:pt x="954157" y="1250850"/>
                </a:cubicBezTo>
                <a:cubicBezTo>
                  <a:pt x="950409" y="1243354"/>
                  <a:pt x="950275" y="1234323"/>
                  <a:pt x="946205" y="1226997"/>
                </a:cubicBezTo>
                <a:cubicBezTo>
                  <a:pt x="936923" y="1210290"/>
                  <a:pt x="914400" y="1179289"/>
                  <a:pt x="914400" y="1179289"/>
                </a:cubicBezTo>
                <a:cubicBezTo>
                  <a:pt x="917050" y="1155435"/>
                  <a:pt x="898954" y="1113075"/>
                  <a:pt x="922351" y="1107727"/>
                </a:cubicBezTo>
                <a:cubicBezTo>
                  <a:pt x="1073112" y="1073267"/>
                  <a:pt x="1119066" y="1091132"/>
                  <a:pt x="1216550" y="1123630"/>
                </a:cubicBezTo>
                <a:cubicBezTo>
                  <a:pt x="1258953" y="1187237"/>
                  <a:pt x="1203301" y="1110382"/>
                  <a:pt x="1256306" y="1163386"/>
                </a:cubicBezTo>
                <a:cubicBezTo>
                  <a:pt x="1292272" y="1199352"/>
                  <a:pt x="1249624" y="1179712"/>
                  <a:pt x="1296063" y="1195191"/>
                </a:cubicBezTo>
                <a:cubicBezTo>
                  <a:pt x="1301364" y="1211094"/>
                  <a:pt x="1296062" y="1237598"/>
                  <a:pt x="1311965" y="1242899"/>
                </a:cubicBezTo>
                <a:lnTo>
                  <a:pt x="1359673" y="1258802"/>
                </a:lnTo>
                <a:lnTo>
                  <a:pt x="1383527" y="1266753"/>
                </a:lnTo>
                <a:cubicBezTo>
                  <a:pt x="1431235" y="1264103"/>
                  <a:pt x="1495705" y="1295209"/>
                  <a:pt x="1526651" y="1258802"/>
                </a:cubicBezTo>
                <a:cubicBezTo>
                  <a:pt x="1559311" y="1220379"/>
                  <a:pt x="1525513" y="1157693"/>
                  <a:pt x="1518699" y="1107727"/>
                </a:cubicBezTo>
                <a:cubicBezTo>
                  <a:pt x="1517408" y="1098258"/>
                  <a:pt x="1510259" y="1089843"/>
                  <a:pt x="1502797" y="1083873"/>
                </a:cubicBezTo>
                <a:cubicBezTo>
                  <a:pt x="1496252" y="1078637"/>
                  <a:pt x="1486894" y="1078572"/>
                  <a:pt x="1478943" y="1075922"/>
                </a:cubicBezTo>
                <a:cubicBezTo>
                  <a:pt x="1463040" y="1065320"/>
                  <a:pt x="1441837" y="1060020"/>
                  <a:pt x="1431235" y="1044117"/>
                </a:cubicBezTo>
                <a:cubicBezTo>
                  <a:pt x="1425934" y="1036166"/>
                  <a:pt x="1423629" y="1025004"/>
                  <a:pt x="1415332" y="1020263"/>
                </a:cubicBezTo>
                <a:cubicBezTo>
                  <a:pt x="1403598" y="1013558"/>
                  <a:pt x="1388687" y="1015589"/>
                  <a:pt x="1375576" y="1012311"/>
                </a:cubicBezTo>
                <a:cubicBezTo>
                  <a:pt x="1367445" y="1010278"/>
                  <a:pt x="1359673" y="1007010"/>
                  <a:pt x="1351722" y="1004360"/>
                </a:cubicBezTo>
                <a:cubicBezTo>
                  <a:pt x="1343771" y="999059"/>
                  <a:pt x="1336601" y="992338"/>
                  <a:pt x="1327868" y="988457"/>
                </a:cubicBezTo>
                <a:cubicBezTo>
                  <a:pt x="1312550" y="981649"/>
                  <a:pt x="1296063" y="977856"/>
                  <a:pt x="1280160" y="972555"/>
                </a:cubicBezTo>
                <a:cubicBezTo>
                  <a:pt x="1272209" y="969905"/>
                  <a:pt x="1264525" y="966248"/>
                  <a:pt x="1256306" y="964604"/>
                </a:cubicBezTo>
                <a:cubicBezTo>
                  <a:pt x="1243054" y="961953"/>
                  <a:pt x="1229661" y="959930"/>
                  <a:pt x="1216550" y="956652"/>
                </a:cubicBezTo>
                <a:cubicBezTo>
                  <a:pt x="1208419" y="954619"/>
                  <a:pt x="1200755" y="951003"/>
                  <a:pt x="1192696" y="948701"/>
                </a:cubicBezTo>
                <a:cubicBezTo>
                  <a:pt x="1182189" y="945699"/>
                  <a:pt x="1171559" y="943121"/>
                  <a:pt x="1160891" y="940750"/>
                </a:cubicBezTo>
                <a:cubicBezTo>
                  <a:pt x="1103323" y="927957"/>
                  <a:pt x="1139904" y="939054"/>
                  <a:pt x="1097280" y="924847"/>
                </a:cubicBezTo>
                <a:cubicBezTo>
                  <a:pt x="1081377" y="914245"/>
                  <a:pt x="1064862" y="904510"/>
                  <a:pt x="1049572" y="893042"/>
                </a:cubicBezTo>
                <a:cubicBezTo>
                  <a:pt x="1038970" y="885091"/>
                  <a:pt x="1029273" y="875763"/>
                  <a:pt x="1017767" y="869188"/>
                </a:cubicBezTo>
                <a:cubicBezTo>
                  <a:pt x="1010490" y="865030"/>
                  <a:pt x="1001864" y="863887"/>
                  <a:pt x="993913" y="861237"/>
                </a:cubicBezTo>
                <a:cubicBezTo>
                  <a:pt x="988612" y="853286"/>
                  <a:pt x="985473" y="843353"/>
                  <a:pt x="978011" y="837383"/>
                </a:cubicBezTo>
                <a:cubicBezTo>
                  <a:pt x="971466" y="832147"/>
                  <a:pt x="961654" y="833179"/>
                  <a:pt x="954157" y="829431"/>
                </a:cubicBezTo>
                <a:cubicBezTo>
                  <a:pt x="945610" y="825157"/>
                  <a:pt x="938254" y="818830"/>
                  <a:pt x="930303" y="813529"/>
                </a:cubicBezTo>
                <a:cubicBezTo>
                  <a:pt x="887892" y="749914"/>
                  <a:pt x="943558" y="826785"/>
                  <a:pt x="890546" y="773772"/>
                </a:cubicBezTo>
                <a:cubicBezTo>
                  <a:pt x="837542" y="720767"/>
                  <a:pt x="914397" y="776419"/>
                  <a:pt x="850790" y="734016"/>
                </a:cubicBezTo>
                <a:cubicBezTo>
                  <a:pt x="831938" y="639763"/>
                  <a:pt x="856716" y="737412"/>
                  <a:pt x="826936" y="670405"/>
                </a:cubicBezTo>
                <a:cubicBezTo>
                  <a:pt x="820128" y="655087"/>
                  <a:pt x="816334" y="638600"/>
                  <a:pt x="811033" y="622697"/>
                </a:cubicBezTo>
                <a:lnTo>
                  <a:pt x="803082" y="598844"/>
                </a:lnTo>
                <a:cubicBezTo>
                  <a:pt x="805732" y="551136"/>
                  <a:pt x="811033" y="503502"/>
                  <a:pt x="811033" y="455720"/>
                </a:cubicBezTo>
                <a:cubicBezTo>
                  <a:pt x="811033" y="392054"/>
                  <a:pt x="807618" y="328393"/>
                  <a:pt x="803082" y="264889"/>
                </a:cubicBezTo>
                <a:cubicBezTo>
                  <a:pt x="802303" y="253989"/>
                  <a:pt x="799436" y="243128"/>
                  <a:pt x="795131" y="233084"/>
                </a:cubicBezTo>
                <a:cubicBezTo>
                  <a:pt x="791367" y="224300"/>
                  <a:pt x="785985" y="215987"/>
                  <a:pt x="779228" y="209230"/>
                </a:cubicBezTo>
                <a:cubicBezTo>
                  <a:pt x="772471" y="202473"/>
                  <a:pt x="763325" y="198628"/>
                  <a:pt x="755374" y="193327"/>
                </a:cubicBezTo>
                <a:cubicBezTo>
                  <a:pt x="736326" y="79035"/>
                  <a:pt x="762013" y="192914"/>
                  <a:pt x="731520" y="121765"/>
                </a:cubicBezTo>
                <a:cubicBezTo>
                  <a:pt x="731365" y="121404"/>
                  <a:pt x="719486" y="69974"/>
                  <a:pt x="715618" y="66106"/>
                </a:cubicBezTo>
                <a:cubicBezTo>
                  <a:pt x="702103" y="52591"/>
                  <a:pt x="686651" y="38049"/>
                  <a:pt x="667910" y="34301"/>
                </a:cubicBezTo>
                <a:cubicBezTo>
                  <a:pt x="607200" y="22160"/>
                  <a:pt x="641563" y="28026"/>
                  <a:pt x="564543" y="18398"/>
                </a:cubicBezTo>
                <a:cubicBezTo>
                  <a:pt x="476526" y="-10940"/>
                  <a:pt x="533565" y="1450"/>
                  <a:pt x="389614" y="10447"/>
                </a:cubicBezTo>
                <a:cubicBezTo>
                  <a:pt x="400879" y="168163"/>
                  <a:pt x="390510" y="71932"/>
                  <a:pt x="405517" y="169473"/>
                </a:cubicBezTo>
                <a:cubicBezTo>
                  <a:pt x="410977" y="204965"/>
                  <a:pt x="405031" y="224645"/>
                  <a:pt x="429371" y="248986"/>
                </a:cubicBezTo>
                <a:cubicBezTo>
                  <a:pt x="436128" y="255743"/>
                  <a:pt x="445273" y="259588"/>
                  <a:pt x="453224" y="264889"/>
                </a:cubicBezTo>
                <a:lnTo>
                  <a:pt x="477078" y="336450"/>
                </a:lnTo>
                <a:cubicBezTo>
                  <a:pt x="479729" y="344401"/>
                  <a:pt x="483386" y="352085"/>
                  <a:pt x="485030" y="360304"/>
                </a:cubicBezTo>
                <a:cubicBezTo>
                  <a:pt x="504476" y="457540"/>
                  <a:pt x="482598" y="356690"/>
                  <a:pt x="500932" y="423915"/>
                </a:cubicBezTo>
                <a:cubicBezTo>
                  <a:pt x="506683" y="445001"/>
                  <a:pt x="509923" y="466791"/>
                  <a:pt x="516835" y="487525"/>
                </a:cubicBezTo>
                <a:cubicBezTo>
                  <a:pt x="522136" y="503428"/>
                  <a:pt x="523440" y="521285"/>
                  <a:pt x="532738" y="535233"/>
                </a:cubicBezTo>
                <a:cubicBezTo>
                  <a:pt x="538039" y="543184"/>
                  <a:pt x="544366" y="550540"/>
                  <a:pt x="548640" y="559087"/>
                </a:cubicBezTo>
                <a:cubicBezTo>
                  <a:pt x="581554" y="624919"/>
                  <a:pt x="526924" y="538442"/>
                  <a:pt x="572494" y="606795"/>
                </a:cubicBezTo>
                <a:cubicBezTo>
                  <a:pt x="596624" y="679188"/>
                  <a:pt x="562870" y="571233"/>
                  <a:pt x="588397" y="749918"/>
                </a:cubicBezTo>
                <a:cubicBezTo>
                  <a:pt x="590768" y="766512"/>
                  <a:pt x="598998" y="781723"/>
                  <a:pt x="604299" y="797626"/>
                </a:cubicBezTo>
                <a:lnTo>
                  <a:pt x="612251" y="821480"/>
                </a:lnTo>
                <a:cubicBezTo>
                  <a:pt x="614901" y="850635"/>
                  <a:pt x="616333" y="879926"/>
                  <a:pt x="620202" y="908944"/>
                </a:cubicBezTo>
                <a:cubicBezTo>
                  <a:pt x="621646" y="919776"/>
                  <a:pt x="625013" y="930283"/>
                  <a:pt x="628153" y="940750"/>
                </a:cubicBezTo>
                <a:cubicBezTo>
                  <a:pt x="638672" y="975815"/>
                  <a:pt x="652779" y="1008222"/>
                  <a:pt x="659958" y="1044117"/>
                </a:cubicBezTo>
                <a:cubicBezTo>
                  <a:pt x="676016" y="1124407"/>
                  <a:pt x="657249" y="1059843"/>
                  <a:pt x="683812" y="1139532"/>
                </a:cubicBezTo>
                <a:lnTo>
                  <a:pt x="691764" y="1163386"/>
                </a:lnTo>
                <a:cubicBezTo>
                  <a:pt x="694414" y="1250850"/>
                  <a:pt x="694861" y="1338409"/>
                  <a:pt x="699715" y="1425779"/>
                </a:cubicBezTo>
                <a:cubicBezTo>
                  <a:pt x="700180" y="1434148"/>
                  <a:pt x="707214" y="1441264"/>
                  <a:pt x="707666" y="1449633"/>
                </a:cubicBezTo>
                <a:cubicBezTo>
                  <a:pt x="724062" y="1752948"/>
                  <a:pt x="686348" y="1632163"/>
                  <a:pt x="723569" y="1743831"/>
                </a:cubicBezTo>
                <a:cubicBezTo>
                  <a:pt x="726219" y="1762384"/>
                  <a:pt x="729043" y="1780913"/>
                  <a:pt x="731520" y="1799490"/>
                </a:cubicBezTo>
                <a:cubicBezTo>
                  <a:pt x="741510" y="1874414"/>
                  <a:pt x="732321" y="1841654"/>
                  <a:pt x="747423" y="1886955"/>
                </a:cubicBezTo>
                <a:cubicBezTo>
                  <a:pt x="750073" y="1902858"/>
                  <a:pt x="751877" y="1918925"/>
                  <a:pt x="755374" y="1934663"/>
                </a:cubicBezTo>
                <a:cubicBezTo>
                  <a:pt x="757192" y="1942845"/>
                  <a:pt x="763325" y="1950136"/>
                  <a:pt x="763325" y="1958517"/>
                </a:cubicBezTo>
                <a:cubicBezTo>
                  <a:pt x="763325" y="2109615"/>
                  <a:pt x="760325" y="2260724"/>
                  <a:pt x="755374" y="2411741"/>
                </a:cubicBezTo>
                <a:cubicBezTo>
                  <a:pt x="755195" y="2417197"/>
                  <a:pt x="743359" y="2459624"/>
                  <a:pt x="739471" y="2467400"/>
                </a:cubicBezTo>
                <a:cubicBezTo>
                  <a:pt x="735197" y="2475947"/>
                  <a:pt x="727843" y="2482707"/>
                  <a:pt x="723569" y="2491254"/>
                </a:cubicBezTo>
                <a:cubicBezTo>
                  <a:pt x="681587" y="2575221"/>
                  <a:pt x="784088" y="2412402"/>
                  <a:pt x="683812" y="2562816"/>
                </a:cubicBezTo>
                <a:cubicBezTo>
                  <a:pt x="678511" y="2570767"/>
                  <a:pt x="670932" y="2577604"/>
                  <a:pt x="667910" y="2586670"/>
                </a:cubicBezTo>
                <a:cubicBezTo>
                  <a:pt x="665259" y="2594621"/>
                  <a:pt x="665194" y="2603979"/>
                  <a:pt x="659958" y="2610524"/>
                </a:cubicBezTo>
                <a:cubicBezTo>
                  <a:pt x="653988" y="2617986"/>
                  <a:pt x="644055" y="2621125"/>
                  <a:pt x="636104" y="2626426"/>
                </a:cubicBezTo>
                <a:cubicBezTo>
                  <a:pt x="630803" y="2634377"/>
                  <a:pt x="624476" y="2641733"/>
                  <a:pt x="620202" y="2650280"/>
                </a:cubicBezTo>
                <a:cubicBezTo>
                  <a:pt x="605490" y="2679706"/>
                  <a:pt x="617906" y="2677604"/>
                  <a:pt x="604299" y="2713890"/>
                </a:cubicBezTo>
                <a:cubicBezTo>
                  <a:pt x="600944" y="2722838"/>
                  <a:pt x="593698" y="2729793"/>
                  <a:pt x="588397" y="2737744"/>
                </a:cubicBezTo>
                <a:cubicBezTo>
                  <a:pt x="588002" y="2739721"/>
                  <a:pt x="579013" y="2793207"/>
                  <a:pt x="572494" y="2801355"/>
                </a:cubicBezTo>
                <a:cubicBezTo>
                  <a:pt x="561285" y="2815366"/>
                  <a:pt x="540498" y="2819971"/>
                  <a:pt x="524786" y="2825209"/>
                </a:cubicBezTo>
                <a:cubicBezTo>
                  <a:pt x="522136" y="2835811"/>
                  <a:pt x="522897" y="2847921"/>
                  <a:pt x="516835" y="2857014"/>
                </a:cubicBezTo>
                <a:cubicBezTo>
                  <a:pt x="511534" y="2864965"/>
                  <a:pt x="500322" y="2866799"/>
                  <a:pt x="492981" y="2872917"/>
                </a:cubicBezTo>
                <a:cubicBezTo>
                  <a:pt x="484343" y="2880116"/>
                  <a:pt x="476326" y="2888132"/>
                  <a:pt x="469127" y="2896770"/>
                </a:cubicBezTo>
                <a:cubicBezTo>
                  <a:pt x="454158" y="2914732"/>
                  <a:pt x="451543" y="2931808"/>
                  <a:pt x="429371" y="2944478"/>
                </a:cubicBezTo>
                <a:cubicBezTo>
                  <a:pt x="419883" y="2949900"/>
                  <a:pt x="408167" y="2949779"/>
                  <a:pt x="397565" y="2952430"/>
                </a:cubicBezTo>
                <a:cubicBezTo>
                  <a:pt x="394915" y="2963032"/>
                  <a:pt x="395676" y="2975142"/>
                  <a:pt x="389614" y="2984235"/>
                </a:cubicBezTo>
                <a:cubicBezTo>
                  <a:pt x="378222" y="3001323"/>
                  <a:pt x="357779" y="3000153"/>
                  <a:pt x="341906" y="3008089"/>
                </a:cubicBezTo>
                <a:cubicBezTo>
                  <a:pt x="333359" y="3012363"/>
                  <a:pt x="326785" y="3020110"/>
                  <a:pt x="318052" y="3023991"/>
                </a:cubicBezTo>
                <a:cubicBezTo>
                  <a:pt x="302734" y="3030799"/>
                  <a:pt x="286247" y="3034593"/>
                  <a:pt x="270344" y="3039894"/>
                </a:cubicBezTo>
                <a:lnTo>
                  <a:pt x="246491" y="3047845"/>
                </a:lnTo>
                <a:cubicBezTo>
                  <a:pt x="178128" y="3093421"/>
                  <a:pt x="264623" y="3038779"/>
                  <a:pt x="198783" y="3071699"/>
                </a:cubicBezTo>
                <a:cubicBezTo>
                  <a:pt x="143871" y="3099155"/>
                  <a:pt x="209318" y="3079005"/>
                  <a:pt x="143124" y="3095553"/>
                </a:cubicBezTo>
                <a:cubicBezTo>
                  <a:pt x="123136" y="3155513"/>
                  <a:pt x="152424" y="3083927"/>
                  <a:pt x="111318" y="3135310"/>
                </a:cubicBezTo>
                <a:cubicBezTo>
                  <a:pt x="106082" y="3141855"/>
                  <a:pt x="106017" y="3151213"/>
                  <a:pt x="103367" y="3159164"/>
                </a:cubicBezTo>
                <a:cubicBezTo>
                  <a:pt x="100717" y="3183018"/>
                  <a:pt x="97929" y="3206856"/>
                  <a:pt x="95416" y="3230725"/>
                </a:cubicBezTo>
                <a:cubicBezTo>
                  <a:pt x="92627" y="3257215"/>
                  <a:pt x="91514" y="3283911"/>
                  <a:pt x="87464" y="3310238"/>
                </a:cubicBezTo>
                <a:cubicBezTo>
                  <a:pt x="86190" y="3318522"/>
                  <a:pt x="81546" y="3325961"/>
                  <a:pt x="79513" y="3334092"/>
                </a:cubicBezTo>
                <a:cubicBezTo>
                  <a:pt x="76235" y="3347203"/>
                  <a:pt x="73784" y="3360518"/>
                  <a:pt x="71562" y="3373849"/>
                </a:cubicBezTo>
                <a:cubicBezTo>
                  <a:pt x="68481" y="3392335"/>
                  <a:pt x="66964" y="3411069"/>
                  <a:pt x="63611" y="3429508"/>
                </a:cubicBezTo>
                <a:cubicBezTo>
                  <a:pt x="61656" y="3440260"/>
                  <a:pt x="57802" y="3450597"/>
                  <a:pt x="55659" y="3461313"/>
                </a:cubicBezTo>
                <a:cubicBezTo>
                  <a:pt x="52497" y="3477122"/>
                  <a:pt x="52806" y="3493726"/>
                  <a:pt x="47708" y="3509021"/>
                </a:cubicBezTo>
                <a:cubicBezTo>
                  <a:pt x="44686" y="3518087"/>
                  <a:pt x="37106" y="3524924"/>
                  <a:pt x="31805" y="3532875"/>
                </a:cubicBezTo>
                <a:cubicBezTo>
                  <a:pt x="29155" y="3556729"/>
                  <a:pt x="27800" y="3580763"/>
                  <a:pt x="23854" y="3604437"/>
                </a:cubicBezTo>
                <a:cubicBezTo>
                  <a:pt x="22476" y="3612704"/>
                  <a:pt x="16943" y="3619974"/>
                  <a:pt x="15903" y="3628290"/>
                </a:cubicBezTo>
                <a:cubicBezTo>
                  <a:pt x="-1286" y="3765797"/>
                  <a:pt x="20963" y="3692619"/>
                  <a:pt x="0" y="3755511"/>
                </a:cubicBezTo>
                <a:cubicBezTo>
                  <a:pt x="4804" y="3817968"/>
                  <a:pt x="2809" y="3846261"/>
                  <a:pt x="15903" y="3898635"/>
                </a:cubicBezTo>
                <a:cubicBezTo>
                  <a:pt x="17936" y="3906766"/>
                  <a:pt x="19784" y="3915162"/>
                  <a:pt x="23854" y="3922489"/>
                </a:cubicBezTo>
                <a:cubicBezTo>
                  <a:pt x="33136" y="3939196"/>
                  <a:pt x="49614" y="3952065"/>
                  <a:pt x="55659" y="3970197"/>
                </a:cubicBezTo>
                <a:cubicBezTo>
                  <a:pt x="62126" y="3989596"/>
                  <a:pt x="64101" y="4002492"/>
                  <a:pt x="79513" y="4017904"/>
                </a:cubicBezTo>
                <a:cubicBezTo>
                  <a:pt x="86270" y="4024661"/>
                  <a:pt x="95416" y="4028506"/>
                  <a:pt x="103367" y="4033807"/>
                </a:cubicBezTo>
                <a:cubicBezTo>
                  <a:pt x="106017" y="4044409"/>
                  <a:pt x="105896" y="4056124"/>
                  <a:pt x="111318" y="4065612"/>
                </a:cubicBezTo>
                <a:cubicBezTo>
                  <a:pt x="116897" y="4075375"/>
                  <a:pt x="127973" y="4080827"/>
                  <a:pt x="135172" y="4089466"/>
                </a:cubicBezTo>
                <a:cubicBezTo>
                  <a:pt x="168303" y="4129223"/>
                  <a:pt x="131197" y="4100068"/>
                  <a:pt x="174929" y="4129223"/>
                </a:cubicBezTo>
                <a:cubicBezTo>
                  <a:pt x="193481" y="4184881"/>
                  <a:pt x="174929" y="4171629"/>
                  <a:pt x="214685" y="4184882"/>
                </a:cubicBezTo>
                <a:cubicBezTo>
                  <a:pt x="218565" y="4208159"/>
                  <a:pt x="217039" y="4239244"/>
                  <a:pt x="238539" y="4256444"/>
                </a:cubicBezTo>
                <a:cubicBezTo>
                  <a:pt x="245084" y="4261680"/>
                  <a:pt x="254442" y="4261745"/>
                  <a:pt x="262393" y="4264395"/>
                </a:cubicBezTo>
                <a:cubicBezTo>
                  <a:pt x="312751" y="4259094"/>
                  <a:pt x="365430" y="4264504"/>
                  <a:pt x="413468" y="4248492"/>
                </a:cubicBezTo>
                <a:lnTo>
                  <a:pt x="461176" y="4232590"/>
                </a:lnTo>
                <a:cubicBezTo>
                  <a:pt x="466477" y="4224639"/>
                  <a:pt x="470321" y="4215493"/>
                  <a:pt x="477078" y="4208736"/>
                </a:cubicBezTo>
                <a:cubicBezTo>
                  <a:pt x="483835" y="4201979"/>
                  <a:pt x="496191" y="4201130"/>
                  <a:pt x="500932" y="4192833"/>
                </a:cubicBezTo>
                <a:cubicBezTo>
                  <a:pt x="507637" y="4181099"/>
                  <a:pt x="504139" y="4165731"/>
                  <a:pt x="508884" y="4153077"/>
                </a:cubicBezTo>
                <a:cubicBezTo>
                  <a:pt x="512239" y="4144129"/>
                  <a:pt x="519485" y="4137174"/>
                  <a:pt x="524786" y="4129223"/>
                </a:cubicBezTo>
                <a:cubicBezTo>
                  <a:pt x="527437" y="4113320"/>
                  <a:pt x="529241" y="4097253"/>
                  <a:pt x="532738" y="4081515"/>
                </a:cubicBezTo>
                <a:cubicBezTo>
                  <a:pt x="534556" y="4073333"/>
                  <a:pt x="540689" y="4066042"/>
                  <a:pt x="540689" y="4057661"/>
                </a:cubicBezTo>
                <a:cubicBezTo>
                  <a:pt x="540689" y="3970157"/>
                  <a:pt x="537220" y="3882658"/>
                  <a:pt x="532738" y="3795268"/>
                </a:cubicBezTo>
                <a:cubicBezTo>
                  <a:pt x="531912" y="3779167"/>
                  <a:pt x="529884" y="3762855"/>
                  <a:pt x="524786" y="3747560"/>
                </a:cubicBezTo>
                <a:cubicBezTo>
                  <a:pt x="521764" y="3738494"/>
                  <a:pt x="513158" y="3732253"/>
                  <a:pt x="508884" y="3723706"/>
                </a:cubicBezTo>
                <a:cubicBezTo>
                  <a:pt x="505136" y="3716209"/>
                  <a:pt x="505002" y="3707179"/>
                  <a:pt x="500932" y="3699852"/>
                </a:cubicBezTo>
                <a:cubicBezTo>
                  <a:pt x="477154" y="3657052"/>
                  <a:pt x="474249" y="3657266"/>
                  <a:pt x="445273" y="3628290"/>
                </a:cubicBezTo>
                <a:cubicBezTo>
                  <a:pt x="439318" y="3586605"/>
                  <a:pt x="436725" y="3565368"/>
                  <a:pt x="429371" y="3524924"/>
                </a:cubicBezTo>
                <a:cubicBezTo>
                  <a:pt x="426953" y="3511627"/>
                  <a:pt x="423474" y="3498525"/>
                  <a:pt x="421419" y="3485167"/>
                </a:cubicBezTo>
                <a:cubicBezTo>
                  <a:pt x="408574" y="3401676"/>
                  <a:pt x="421737" y="3446365"/>
                  <a:pt x="405517" y="3397703"/>
                </a:cubicBezTo>
                <a:cubicBezTo>
                  <a:pt x="408167" y="3368548"/>
                  <a:pt x="404210" y="3338011"/>
                  <a:pt x="413468" y="3310238"/>
                </a:cubicBezTo>
                <a:cubicBezTo>
                  <a:pt x="416118" y="3302287"/>
                  <a:pt x="431395" y="3308214"/>
                  <a:pt x="437322" y="3302287"/>
                </a:cubicBezTo>
                <a:cubicBezTo>
                  <a:pt x="443249" y="3296360"/>
                  <a:pt x="441203" y="3285760"/>
                  <a:pt x="445273" y="3278433"/>
                </a:cubicBezTo>
                <a:cubicBezTo>
                  <a:pt x="454555" y="3261726"/>
                  <a:pt x="461175" y="3241327"/>
                  <a:pt x="477078" y="3230725"/>
                </a:cubicBezTo>
                <a:lnTo>
                  <a:pt x="524786" y="3198920"/>
                </a:lnTo>
                <a:cubicBezTo>
                  <a:pt x="527437" y="3190969"/>
                  <a:pt x="528580" y="3182343"/>
                  <a:pt x="532738" y="3175066"/>
                </a:cubicBezTo>
                <a:cubicBezTo>
                  <a:pt x="539313" y="3163560"/>
                  <a:pt x="548992" y="3154117"/>
                  <a:pt x="556591" y="3143261"/>
                </a:cubicBezTo>
                <a:cubicBezTo>
                  <a:pt x="567551" y="3127603"/>
                  <a:pt x="577795" y="3111456"/>
                  <a:pt x="588397" y="3095553"/>
                </a:cubicBezTo>
                <a:cubicBezTo>
                  <a:pt x="593698" y="3087602"/>
                  <a:pt x="601277" y="3080765"/>
                  <a:pt x="604299" y="3071699"/>
                </a:cubicBezTo>
                <a:cubicBezTo>
                  <a:pt x="609600" y="3055796"/>
                  <a:pt x="610904" y="3037939"/>
                  <a:pt x="620202" y="3023991"/>
                </a:cubicBezTo>
                <a:lnTo>
                  <a:pt x="652007" y="2976284"/>
                </a:lnTo>
                <a:cubicBezTo>
                  <a:pt x="654657" y="2968333"/>
                  <a:pt x="654722" y="2958975"/>
                  <a:pt x="659958" y="2952430"/>
                </a:cubicBezTo>
                <a:cubicBezTo>
                  <a:pt x="665928" y="2944968"/>
                  <a:pt x="676471" y="2942645"/>
                  <a:pt x="683812" y="2936527"/>
                </a:cubicBezTo>
                <a:cubicBezTo>
                  <a:pt x="745035" y="2885508"/>
                  <a:pt x="672295" y="2936254"/>
                  <a:pt x="731520" y="2896770"/>
                </a:cubicBezTo>
                <a:cubicBezTo>
                  <a:pt x="800431" y="2902071"/>
                  <a:pt x="869482" y="2905796"/>
                  <a:pt x="938254" y="2912673"/>
                </a:cubicBezTo>
                <a:cubicBezTo>
                  <a:pt x="975275" y="2916375"/>
                  <a:pt x="984274" y="2930101"/>
                  <a:pt x="1017767" y="2952430"/>
                </a:cubicBezTo>
                <a:lnTo>
                  <a:pt x="1017767" y="2952430"/>
                </a:lnTo>
                <a:cubicBezTo>
                  <a:pt x="1098575" y="2968591"/>
                  <a:pt x="1024341" y="2952035"/>
                  <a:pt x="1081378" y="2968332"/>
                </a:cubicBezTo>
                <a:cubicBezTo>
                  <a:pt x="1151267" y="2988301"/>
                  <a:pt x="1079843" y="2965171"/>
                  <a:pt x="1137037" y="2984235"/>
                </a:cubicBezTo>
                <a:cubicBezTo>
                  <a:pt x="1144988" y="2992186"/>
                  <a:pt x="1152252" y="3000890"/>
                  <a:pt x="1160891" y="3008089"/>
                </a:cubicBezTo>
                <a:cubicBezTo>
                  <a:pt x="1168232" y="3014207"/>
                  <a:pt x="1177987" y="3017234"/>
                  <a:pt x="1184744" y="3023991"/>
                </a:cubicBezTo>
                <a:cubicBezTo>
                  <a:pt x="1191501" y="3030748"/>
                  <a:pt x="1195092" y="3040069"/>
                  <a:pt x="1200647" y="3047845"/>
                </a:cubicBezTo>
                <a:cubicBezTo>
                  <a:pt x="1208350" y="3058629"/>
                  <a:pt x="1216550" y="3069048"/>
                  <a:pt x="1224501" y="3079650"/>
                </a:cubicBezTo>
                <a:cubicBezTo>
                  <a:pt x="1229802" y="3106155"/>
                  <a:pt x="1238331" y="3132214"/>
                  <a:pt x="1240404" y="3159164"/>
                </a:cubicBezTo>
                <a:cubicBezTo>
                  <a:pt x="1243804" y="3203369"/>
                  <a:pt x="1230647" y="3252772"/>
                  <a:pt x="1264258" y="3286384"/>
                </a:cubicBezTo>
                <a:cubicBezTo>
                  <a:pt x="1271015" y="3293141"/>
                  <a:pt x="1279328" y="3298523"/>
                  <a:pt x="1288111" y="3302287"/>
                </a:cubicBezTo>
                <a:cubicBezTo>
                  <a:pt x="1310880" y="3312045"/>
                  <a:pt x="1367278" y="3315482"/>
                  <a:pt x="1383527" y="3318190"/>
                </a:cubicBezTo>
                <a:cubicBezTo>
                  <a:pt x="1394306" y="3319987"/>
                  <a:pt x="1404730" y="3323491"/>
                  <a:pt x="1415332" y="3326141"/>
                </a:cubicBezTo>
                <a:cubicBezTo>
                  <a:pt x="1491757" y="3377092"/>
                  <a:pt x="1447713" y="3354477"/>
                  <a:pt x="1637969" y="3334092"/>
                </a:cubicBezTo>
                <a:cubicBezTo>
                  <a:pt x="1647471" y="3333074"/>
                  <a:pt x="1653039" y="3321954"/>
                  <a:pt x="1661823" y="3318190"/>
                </a:cubicBezTo>
                <a:cubicBezTo>
                  <a:pt x="1671867" y="3313885"/>
                  <a:pt x="1683120" y="3313240"/>
                  <a:pt x="1693628" y="3310238"/>
                </a:cubicBezTo>
                <a:cubicBezTo>
                  <a:pt x="1701687" y="3307935"/>
                  <a:pt x="1709531" y="3304937"/>
                  <a:pt x="1717482" y="3302287"/>
                </a:cubicBezTo>
                <a:cubicBezTo>
                  <a:pt x="1725433" y="3296986"/>
                  <a:pt x="1732552" y="3290148"/>
                  <a:pt x="1741336" y="3286384"/>
                </a:cubicBezTo>
                <a:cubicBezTo>
                  <a:pt x="1751380" y="3282079"/>
                  <a:pt x="1762400" y="3280447"/>
                  <a:pt x="1773141" y="3278433"/>
                </a:cubicBezTo>
                <a:cubicBezTo>
                  <a:pt x="1804833" y="3272491"/>
                  <a:pt x="1836939" y="3268853"/>
                  <a:pt x="1868557" y="3262530"/>
                </a:cubicBezTo>
                <a:cubicBezTo>
                  <a:pt x="1881809" y="3259880"/>
                  <a:pt x="1895319" y="3258292"/>
                  <a:pt x="1908313" y="3254579"/>
                </a:cubicBezTo>
                <a:cubicBezTo>
                  <a:pt x="1914012" y="3252951"/>
                  <a:pt x="1918915" y="3249278"/>
                  <a:pt x="1924216" y="3246628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FB4663-0C0A-4F9C-A24A-86659AE5FFE2}"/>
              </a:ext>
            </a:extLst>
          </p:cNvPr>
          <p:cNvSpPr/>
          <p:nvPr/>
        </p:nvSpPr>
        <p:spPr>
          <a:xfrm rot="1665977">
            <a:off x="6873578" y="2550754"/>
            <a:ext cx="1067959" cy="1034231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EE4192-DCE2-43DA-82C2-48483677F69D}"/>
              </a:ext>
            </a:extLst>
          </p:cNvPr>
          <p:cNvSpPr/>
          <p:nvPr/>
        </p:nvSpPr>
        <p:spPr>
          <a:xfrm rot="1665977">
            <a:off x="6676398" y="4503019"/>
            <a:ext cx="725910" cy="527682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374AC8-1582-4421-BBE8-971A3429E197}"/>
              </a:ext>
            </a:extLst>
          </p:cNvPr>
          <p:cNvSpPr/>
          <p:nvPr/>
        </p:nvSpPr>
        <p:spPr>
          <a:xfrm rot="1665977">
            <a:off x="5953540" y="3427605"/>
            <a:ext cx="795163" cy="477913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DEA21F-E9B2-4092-ACBB-BC4C2F675318}"/>
              </a:ext>
            </a:extLst>
          </p:cNvPr>
          <p:cNvSpPr/>
          <p:nvPr/>
        </p:nvSpPr>
        <p:spPr>
          <a:xfrm rot="17639978">
            <a:off x="4857369" y="2850447"/>
            <a:ext cx="359216" cy="344611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9548B0-AE1D-45C7-8796-2D094B390904}"/>
              </a:ext>
            </a:extLst>
          </p:cNvPr>
          <p:cNvSpPr/>
          <p:nvPr/>
        </p:nvSpPr>
        <p:spPr>
          <a:xfrm rot="17965424">
            <a:off x="4747211" y="2131633"/>
            <a:ext cx="804894" cy="619882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5800CC-F712-4094-A40E-FC4F406485E1}"/>
              </a:ext>
            </a:extLst>
          </p:cNvPr>
          <p:cNvSpPr/>
          <p:nvPr/>
        </p:nvSpPr>
        <p:spPr>
          <a:xfrm rot="1632078">
            <a:off x="5315249" y="4138244"/>
            <a:ext cx="251680" cy="127622"/>
          </a:xfrm>
          <a:prstGeom prst="rect">
            <a:avLst/>
          </a:prstGeom>
          <a:solidFill>
            <a:srgbClr val="7030A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EF9A84E-2AA8-4F87-9D43-DDA4D30FB12B}"/>
              </a:ext>
            </a:extLst>
          </p:cNvPr>
          <p:cNvSpPr/>
          <p:nvPr/>
        </p:nvSpPr>
        <p:spPr>
          <a:xfrm rot="1665977">
            <a:off x="5981027" y="4214209"/>
            <a:ext cx="689904" cy="478806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FC3472-D53F-4D0D-AE0E-3F29008CC6AD}"/>
              </a:ext>
            </a:extLst>
          </p:cNvPr>
          <p:cNvSpPr/>
          <p:nvPr/>
        </p:nvSpPr>
        <p:spPr>
          <a:xfrm rot="1665977">
            <a:off x="5763191" y="2935371"/>
            <a:ext cx="142488" cy="264993"/>
          </a:xfrm>
          <a:prstGeom prst="rect">
            <a:avLst/>
          </a:prstGeom>
          <a:solidFill>
            <a:srgbClr val="7030A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C761EAE-31C3-44E3-A2BC-8241F292EE84}"/>
              </a:ext>
            </a:extLst>
          </p:cNvPr>
          <p:cNvSpPr/>
          <p:nvPr/>
        </p:nvSpPr>
        <p:spPr>
          <a:xfrm rot="1476044">
            <a:off x="4602409" y="279572"/>
            <a:ext cx="1530455" cy="1034231"/>
          </a:xfrm>
          <a:prstGeom prst="rect">
            <a:avLst/>
          </a:prstGeom>
          <a:solidFill>
            <a:srgbClr val="7030A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8C49D05-9735-47A9-83B4-24A202217D71}"/>
              </a:ext>
            </a:extLst>
          </p:cNvPr>
          <p:cNvSpPr/>
          <p:nvPr/>
        </p:nvSpPr>
        <p:spPr>
          <a:xfrm rot="4642539">
            <a:off x="3670403" y="3371076"/>
            <a:ext cx="889204" cy="317806"/>
          </a:xfrm>
          <a:prstGeom prst="rect">
            <a:avLst/>
          </a:prstGeom>
          <a:solidFill>
            <a:srgbClr val="0070C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AAF34A3-E31D-4A08-9ED9-79D0ADA34895}"/>
              </a:ext>
            </a:extLst>
          </p:cNvPr>
          <p:cNvSpPr/>
          <p:nvPr/>
        </p:nvSpPr>
        <p:spPr>
          <a:xfrm rot="21101274">
            <a:off x="4182742" y="4976834"/>
            <a:ext cx="2345126" cy="130674"/>
          </a:xfrm>
          <a:prstGeom prst="rect">
            <a:avLst/>
          </a:prstGeom>
          <a:solidFill>
            <a:srgbClr val="0070C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9DF2763-1752-4B65-9FA1-482A739F8CD9}"/>
              </a:ext>
            </a:extLst>
          </p:cNvPr>
          <p:cNvSpPr/>
          <p:nvPr/>
        </p:nvSpPr>
        <p:spPr>
          <a:xfrm rot="19256827">
            <a:off x="3219319" y="5200301"/>
            <a:ext cx="889204" cy="493650"/>
          </a:xfrm>
          <a:prstGeom prst="rect">
            <a:avLst/>
          </a:prstGeom>
          <a:solidFill>
            <a:srgbClr val="0070C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A4E8EB3-9101-422F-B412-E314C913DD2D}"/>
              </a:ext>
            </a:extLst>
          </p:cNvPr>
          <p:cNvSpPr/>
          <p:nvPr/>
        </p:nvSpPr>
        <p:spPr>
          <a:xfrm rot="6928300">
            <a:off x="4716213" y="4762220"/>
            <a:ext cx="239212" cy="147033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013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1333D18-4147-45B2-834A-AF53B438C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63643" y="-692552"/>
            <a:ext cx="6108311" cy="8243104"/>
          </a:xfrm>
          <a:prstGeom prst="rect">
            <a:avLst/>
          </a:prstGeom>
        </p:spPr>
      </p:pic>
      <p:sp>
        <p:nvSpPr>
          <p:cNvPr id="4" name="Forme libre : forme 3">
            <a:extLst>
              <a:ext uri="{FF2B5EF4-FFF2-40B4-BE49-F238E27FC236}">
                <a16:creationId xmlns:a16="http://schemas.microsoft.com/office/drawing/2014/main" id="{0554D359-1764-4DB4-99E5-F8A0370743C5}"/>
              </a:ext>
            </a:extLst>
          </p:cNvPr>
          <p:cNvSpPr/>
          <p:nvPr/>
        </p:nvSpPr>
        <p:spPr>
          <a:xfrm>
            <a:off x="2441050" y="707666"/>
            <a:ext cx="6202018" cy="4762831"/>
          </a:xfrm>
          <a:custGeom>
            <a:avLst/>
            <a:gdLst>
              <a:gd name="connsiteX0" fmla="*/ 1630018 w 6202018"/>
              <a:gd name="connsiteY0" fmla="*/ 652007 h 4707172"/>
              <a:gd name="connsiteX1" fmla="*/ 3172571 w 6202018"/>
              <a:gd name="connsiteY1" fmla="*/ 1415332 h 4707172"/>
              <a:gd name="connsiteX2" fmla="*/ 3832529 w 6202018"/>
              <a:gd name="connsiteY2" fmla="*/ 0 h 4707172"/>
              <a:gd name="connsiteX3" fmla="*/ 5804453 w 6202018"/>
              <a:gd name="connsiteY3" fmla="*/ 842838 h 4707172"/>
              <a:gd name="connsiteX4" fmla="*/ 6202018 w 6202018"/>
              <a:gd name="connsiteY4" fmla="*/ 2910178 h 4707172"/>
              <a:gd name="connsiteX5" fmla="*/ 5685183 w 6202018"/>
              <a:gd name="connsiteY5" fmla="*/ 3490623 h 4707172"/>
              <a:gd name="connsiteX6" fmla="*/ 5375082 w 6202018"/>
              <a:gd name="connsiteY6" fmla="*/ 4707172 h 4707172"/>
              <a:gd name="connsiteX7" fmla="*/ 4277802 w 6202018"/>
              <a:gd name="connsiteY7" fmla="*/ 4158532 h 4707172"/>
              <a:gd name="connsiteX8" fmla="*/ 2941983 w 6202018"/>
              <a:gd name="connsiteY8" fmla="*/ 4214192 h 4707172"/>
              <a:gd name="connsiteX9" fmla="*/ 1733385 w 6202018"/>
              <a:gd name="connsiteY9" fmla="*/ 4428877 h 4707172"/>
              <a:gd name="connsiteX10" fmla="*/ 1184745 w 6202018"/>
              <a:gd name="connsiteY10" fmla="*/ 3705308 h 4707172"/>
              <a:gd name="connsiteX11" fmla="*/ 874644 w 6202018"/>
              <a:gd name="connsiteY11" fmla="*/ 3506525 h 4707172"/>
              <a:gd name="connsiteX12" fmla="*/ 572494 w 6202018"/>
              <a:gd name="connsiteY12" fmla="*/ 3450866 h 4707172"/>
              <a:gd name="connsiteX13" fmla="*/ 0 w 6202018"/>
              <a:gd name="connsiteY13" fmla="*/ 2973788 h 4707172"/>
              <a:gd name="connsiteX14" fmla="*/ 1423284 w 6202018"/>
              <a:gd name="connsiteY14" fmla="*/ 1526651 h 4707172"/>
              <a:gd name="connsiteX15" fmla="*/ 1630018 w 6202018"/>
              <a:gd name="connsiteY15" fmla="*/ 652007 h 4707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02018" h="4707172">
                <a:moveTo>
                  <a:pt x="1630018" y="652007"/>
                </a:moveTo>
                <a:lnTo>
                  <a:pt x="3172571" y="1415332"/>
                </a:lnTo>
                <a:lnTo>
                  <a:pt x="3832529" y="0"/>
                </a:lnTo>
                <a:lnTo>
                  <a:pt x="5804453" y="842838"/>
                </a:lnTo>
                <a:lnTo>
                  <a:pt x="6202018" y="2910178"/>
                </a:lnTo>
                <a:lnTo>
                  <a:pt x="5685183" y="3490623"/>
                </a:lnTo>
                <a:lnTo>
                  <a:pt x="5375082" y="4707172"/>
                </a:lnTo>
                <a:lnTo>
                  <a:pt x="4277802" y="4158532"/>
                </a:lnTo>
                <a:lnTo>
                  <a:pt x="2941983" y="4214192"/>
                </a:lnTo>
                <a:lnTo>
                  <a:pt x="1733385" y="4428877"/>
                </a:lnTo>
                <a:lnTo>
                  <a:pt x="1184745" y="3705308"/>
                </a:lnTo>
                <a:lnTo>
                  <a:pt x="874644" y="3506525"/>
                </a:lnTo>
                <a:lnTo>
                  <a:pt x="572494" y="3450866"/>
                </a:lnTo>
                <a:lnTo>
                  <a:pt x="0" y="2973788"/>
                </a:lnTo>
                <a:lnTo>
                  <a:pt x="1423284" y="1526651"/>
                </a:lnTo>
                <a:lnTo>
                  <a:pt x="1630018" y="652007"/>
                </a:lnTo>
                <a:close/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E8791FF8-3F42-47AF-A093-7B4FDE374D27}"/>
              </a:ext>
            </a:extLst>
          </p:cNvPr>
          <p:cNvSpPr/>
          <p:nvPr/>
        </p:nvSpPr>
        <p:spPr>
          <a:xfrm>
            <a:off x="4204505" y="469127"/>
            <a:ext cx="177645" cy="946205"/>
          </a:xfrm>
          <a:custGeom>
            <a:avLst/>
            <a:gdLst>
              <a:gd name="connsiteX0" fmla="*/ 9686 w 177645"/>
              <a:gd name="connsiteY0" fmla="*/ 946205 h 946205"/>
              <a:gd name="connsiteX1" fmla="*/ 9686 w 177645"/>
              <a:gd name="connsiteY1" fmla="*/ 803082 h 946205"/>
              <a:gd name="connsiteX2" fmla="*/ 17638 w 177645"/>
              <a:gd name="connsiteY2" fmla="*/ 779228 h 946205"/>
              <a:gd name="connsiteX3" fmla="*/ 25589 w 177645"/>
              <a:gd name="connsiteY3" fmla="*/ 747423 h 946205"/>
              <a:gd name="connsiteX4" fmla="*/ 57394 w 177645"/>
              <a:gd name="connsiteY4" fmla="*/ 620202 h 946205"/>
              <a:gd name="connsiteX5" fmla="*/ 65345 w 177645"/>
              <a:gd name="connsiteY5" fmla="*/ 596348 h 946205"/>
              <a:gd name="connsiteX6" fmla="*/ 73297 w 177645"/>
              <a:gd name="connsiteY6" fmla="*/ 572494 h 946205"/>
              <a:gd name="connsiteX7" fmla="*/ 81248 w 177645"/>
              <a:gd name="connsiteY7" fmla="*/ 532737 h 946205"/>
              <a:gd name="connsiteX8" fmla="*/ 97151 w 177645"/>
              <a:gd name="connsiteY8" fmla="*/ 485030 h 946205"/>
              <a:gd name="connsiteX9" fmla="*/ 105102 w 177645"/>
              <a:gd name="connsiteY9" fmla="*/ 421419 h 946205"/>
              <a:gd name="connsiteX10" fmla="*/ 113053 w 177645"/>
              <a:gd name="connsiteY10" fmla="*/ 397565 h 946205"/>
              <a:gd name="connsiteX11" fmla="*/ 136907 w 177645"/>
              <a:gd name="connsiteY11" fmla="*/ 381663 h 946205"/>
              <a:gd name="connsiteX12" fmla="*/ 160761 w 177645"/>
              <a:gd name="connsiteY12" fmla="*/ 310101 h 946205"/>
              <a:gd name="connsiteX13" fmla="*/ 176664 w 177645"/>
              <a:gd name="connsiteY13" fmla="*/ 238539 h 946205"/>
              <a:gd name="connsiteX14" fmla="*/ 176664 w 177645"/>
              <a:gd name="connsiteY14" fmla="*/ 0 h 946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7645" h="946205">
                <a:moveTo>
                  <a:pt x="9686" y="946205"/>
                </a:moveTo>
                <a:cubicBezTo>
                  <a:pt x="-3690" y="879323"/>
                  <a:pt x="-2759" y="902637"/>
                  <a:pt x="9686" y="803082"/>
                </a:cubicBezTo>
                <a:cubicBezTo>
                  <a:pt x="10726" y="794765"/>
                  <a:pt x="15335" y="787287"/>
                  <a:pt x="17638" y="779228"/>
                </a:cubicBezTo>
                <a:cubicBezTo>
                  <a:pt x="20640" y="768721"/>
                  <a:pt x="23299" y="758108"/>
                  <a:pt x="25589" y="747423"/>
                </a:cubicBezTo>
                <a:cubicBezTo>
                  <a:pt x="48617" y="639960"/>
                  <a:pt x="30565" y="700692"/>
                  <a:pt x="57394" y="620202"/>
                </a:cubicBezTo>
                <a:lnTo>
                  <a:pt x="65345" y="596348"/>
                </a:lnTo>
                <a:cubicBezTo>
                  <a:pt x="67996" y="588397"/>
                  <a:pt x="71653" y="580713"/>
                  <a:pt x="73297" y="572494"/>
                </a:cubicBezTo>
                <a:cubicBezTo>
                  <a:pt x="75947" y="559242"/>
                  <a:pt x="77692" y="545776"/>
                  <a:pt x="81248" y="532737"/>
                </a:cubicBezTo>
                <a:cubicBezTo>
                  <a:pt x="85659" y="516565"/>
                  <a:pt x="97151" y="485030"/>
                  <a:pt x="97151" y="485030"/>
                </a:cubicBezTo>
                <a:cubicBezTo>
                  <a:pt x="99801" y="463826"/>
                  <a:pt x="101280" y="442443"/>
                  <a:pt x="105102" y="421419"/>
                </a:cubicBezTo>
                <a:cubicBezTo>
                  <a:pt x="106601" y="413173"/>
                  <a:pt x="107817" y="404110"/>
                  <a:pt x="113053" y="397565"/>
                </a:cubicBezTo>
                <a:cubicBezTo>
                  <a:pt x="119023" y="390103"/>
                  <a:pt x="128956" y="386964"/>
                  <a:pt x="136907" y="381663"/>
                </a:cubicBezTo>
                <a:lnTo>
                  <a:pt x="160761" y="310101"/>
                </a:lnTo>
                <a:cubicBezTo>
                  <a:pt x="169401" y="284181"/>
                  <a:pt x="175816" y="269068"/>
                  <a:pt x="176664" y="238539"/>
                </a:cubicBezTo>
                <a:cubicBezTo>
                  <a:pt x="178872" y="159057"/>
                  <a:pt x="176664" y="79513"/>
                  <a:pt x="176664" y="0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C7722BB8-A23F-49E4-B6B2-6A1881ADE471}"/>
              </a:ext>
            </a:extLst>
          </p:cNvPr>
          <p:cNvSpPr/>
          <p:nvPr/>
        </p:nvSpPr>
        <p:spPr>
          <a:xfrm>
            <a:off x="1852654" y="445273"/>
            <a:ext cx="2194560" cy="1502797"/>
          </a:xfrm>
          <a:custGeom>
            <a:avLst/>
            <a:gdLst>
              <a:gd name="connsiteX0" fmla="*/ 2194560 w 2194560"/>
              <a:gd name="connsiteY0" fmla="*/ 0 h 1502797"/>
              <a:gd name="connsiteX1" fmla="*/ 2170706 w 2194560"/>
              <a:gd name="connsiteY1" fmla="*/ 87464 h 1502797"/>
              <a:gd name="connsiteX2" fmla="*/ 2154803 w 2194560"/>
              <a:gd name="connsiteY2" fmla="*/ 135172 h 1502797"/>
              <a:gd name="connsiteX3" fmla="*/ 2138901 w 2194560"/>
              <a:gd name="connsiteY3" fmla="*/ 159026 h 1502797"/>
              <a:gd name="connsiteX4" fmla="*/ 2115047 w 2194560"/>
              <a:gd name="connsiteY4" fmla="*/ 238539 h 1502797"/>
              <a:gd name="connsiteX5" fmla="*/ 2107096 w 2194560"/>
              <a:gd name="connsiteY5" fmla="*/ 262393 h 1502797"/>
              <a:gd name="connsiteX6" fmla="*/ 2091193 w 2194560"/>
              <a:gd name="connsiteY6" fmla="*/ 286247 h 1502797"/>
              <a:gd name="connsiteX7" fmla="*/ 2075290 w 2194560"/>
              <a:gd name="connsiteY7" fmla="*/ 333955 h 1502797"/>
              <a:gd name="connsiteX8" fmla="*/ 2059388 w 2194560"/>
              <a:gd name="connsiteY8" fmla="*/ 389614 h 1502797"/>
              <a:gd name="connsiteX9" fmla="*/ 2051436 w 2194560"/>
              <a:gd name="connsiteY9" fmla="*/ 556591 h 1502797"/>
              <a:gd name="connsiteX10" fmla="*/ 2043485 w 2194560"/>
              <a:gd name="connsiteY10" fmla="*/ 580445 h 1502797"/>
              <a:gd name="connsiteX11" fmla="*/ 2019631 w 2194560"/>
              <a:gd name="connsiteY11" fmla="*/ 596348 h 1502797"/>
              <a:gd name="connsiteX12" fmla="*/ 2003729 w 2194560"/>
              <a:gd name="connsiteY12" fmla="*/ 620202 h 1502797"/>
              <a:gd name="connsiteX13" fmla="*/ 1979875 w 2194560"/>
              <a:gd name="connsiteY13" fmla="*/ 628153 h 1502797"/>
              <a:gd name="connsiteX14" fmla="*/ 1852654 w 2194560"/>
              <a:gd name="connsiteY14" fmla="*/ 620202 h 1502797"/>
              <a:gd name="connsiteX15" fmla="*/ 1828800 w 2194560"/>
              <a:gd name="connsiteY15" fmla="*/ 612250 h 1502797"/>
              <a:gd name="connsiteX16" fmla="*/ 1749287 w 2194560"/>
              <a:gd name="connsiteY16" fmla="*/ 596348 h 1502797"/>
              <a:gd name="connsiteX17" fmla="*/ 1701579 w 2194560"/>
              <a:gd name="connsiteY17" fmla="*/ 564543 h 1502797"/>
              <a:gd name="connsiteX18" fmla="*/ 1661823 w 2194560"/>
              <a:gd name="connsiteY18" fmla="*/ 532737 h 1502797"/>
              <a:gd name="connsiteX19" fmla="*/ 1590261 w 2194560"/>
              <a:gd name="connsiteY19" fmla="*/ 540689 h 1502797"/>
              <a:gd name="connsiteX20" fmla="*/ 1566407 w 2194560"/>
              <a:gd name="connsiteY20" fmla="*/ 548640 h 1502797"/>
              <a:gd name="connsiteX21" fmla="*/ 1550504 w 2194560"/>
              <a:gd name="connsiteY21" fmla="*/ 572494 h 1502797"/>
              <a:gd name="connsiteX22" fmla="*/ 1542553 w 2194560"/>
              <a:gd name="connsiteY22" fmla="*/ 596348 h 1502797"/>
              <a:gd name="connsiteX23" fmla="*/ 1494845 w 2194560"/>
              <a:gd name="connsiteY23" fmla="*/ 620202 h 1502797"/>
              <a:gd name="connsiteX24" fmla="*/ 1526650 w 2194560"/>
              <a:gd name="connsiteY24" fmla="*/ 755374 h 1502797"/>
              <a:gd name="connsiteX25" fmla="*/ 1550504 w 2194560"/>
              <a:gd name="connsiteY25" fmla="*/ 763325 h 1502797"/>
              <a:gd name="connsiteX26" fmla="*/ 1574358 w 2194560"/>
              <a:gd name="connsiteY26" fmla="*/ 787179 h 1502797"/>
              <a:gd name="connsiteX27" fmla="*/ 1622066 w 2194560"/>
              <a:gd name="connsiteY27" fmla="*/ 818984 h 1502797"/>
              <a:gd name="connsiteX28" fmla="*/ 1637969 w 2194560"/>
              <a:gd name="connsiteY28" fmla="*/ 842838 h 1502797"/>
              <a:gd name="connsiteX29" fmla="*/ 1661823 w 2194560"/>
              <a:gd name="connsiteY29" fmla="*/ 850790 h 1502797"/>
              <a:gd name="connsiteX30" fmla="*/ 1685676 w 2194560"/>
              <a:gd name="connsiteY30" fmla="*/ 866692 h 1502797"/>
              <a:gd name="connsiteX31" fmla="*/ 1709530 w 2194560"/>
              <a:gd name="connsiteY31" fmla="*/ 874644 h 1502797"/>
              <a:gd name="connsiteX32" fmla="*/ 1733384 w 2194560"/>
              <a:gd name="connsiteY32" fmla="*/ 890546 h 1502797"/>
              <a:gd name="connsiteX33" fmla="*/ 1804946 w 2194560"/>
              <a:gd name="connsiteY33" fmla="*/ 914400 h 1502797"/>
              <a:gd name="connsiteX34" fmla="*/ 1828800 w 2194560"/>
              <a:gd name="connsiteY34" fmla="*/ 922351 h 1502797"/>
              <a:gd name="connsiteX35" fmla="*/ 1852654 w 2194560"/>
              <a:gd name="connsiteY35" fmla="*/ 938254 h 1502797"/>
              <a:gd name="connsiteX36" fmla="*/ 1876508 w 2194560"/>
              <a:gd name="connsiteY36" fmla="*/ 946205 h 1502797"/>
              <a:gd name="connsiteX37" fmla="*/ 1924216 w 2194560"/>
              <a:gd name="connsiteY37" fmla="*/ 978010 h 1502797"/>
              <a:gd name="connsiteX38" fmla="*/ 1948069 w 2194560"/>
              <a:gd name="connsiteY38" fmla="*/ 993913 h 1502797"/>
              <a:gd name="connsiteX39" fmla="*/ 1971923 w 2194560"/>
              <a:gd name="connsiteY39" fmla="*/ 1065475 h 1502797"/>
              <a:gd name="connsiteX40" fmla="*/ 1979875 w 2194560"/>
              <a:gd name="connsiteY40" fmla="*/ 1089329 h 1502797"/>
              <a:gd name="connsiteX41" fmla="*/ 1995777 w 2194560"/>
              <a:gd name="connsiteY41" fmla="*/ 1113183 h 1502797"/>
              <a:gd name="connsiteX42" fmla="*/ 1971923 w 2194560"/>
              <a:gd name="connsiteY42" fmla="*/ 1224501 h 1502797"/>
              <a:gd name="connsiteX43" fmla="*/ 1940118 w 2194560"/>
              <a:gd name="connsiteY43" fmla="*/ 1272209 h 1502797"/>
              <a:gd name="connsiteX44" fmla="*/ 1932167 w 2194560"/>
              <a:gd name="connsiteY44" fmla="*/ 1311965 h 1502797"/>
              <a:gd name="connsiteX45" fmla="*/ 1908313 w 2194560"/>
              <a:gd name="connsiteY45" fmla="*/ 1502797 h 1502797"/>
              <a:gd name="connsiteX46" fmla="*/ 1900362 w 2194560"/>
              <a:gd name="connsiteY46" fmla="*/ 1478943 h 1502797"/>
              <a:gd name="connsiteX47" fmla="*/ 1892410 w 2194560"/>
              <a:gd name="connsiteY47" fmla="*/ 1423284 h 1502797"/>
              <a:gd name="connsiteX48" fmla="*/ 1868556 w 2194560"/>
              <a:gd name="connsiteY48" fmla="*/ 1407381 h 1502797"/>
              <a:gd name="connsiteX49" fmla="*/ 1836751 w 2194560"/>
              <a:gd name="connsiteY49" fmla="*/ 1367624 h 1502797"/>
              <a:gd name="connsiteX50" fmla="*/ 1804946 w 2194560"/>
              <a:gd name="connsiteY50" fmla="*/ 1319917 h 1502797"/>
              <a:gd name="connsiteX51" fmla="*/ 1789043 w 2194560"/>
              <a:gd name="connsiteY51" fmla="*/ 1296063 h 1502797"/>
              <a:gd name="connsiteX52" fmla="*/ 1773141 w 2194560"/>
              <a:gd name="connsiteY52" fmla="*/ 1272209 h 1502797"/>
              <a:gd name="connsiteX53" fmla="*/ 1749287 w 2194560"/>
              <a:gd name="connsiteY53" fmla="*/ 1256306 h 1502797"/>
              <a:gd name="connsiteX54" fmla="*/ 1693628 w 2194560"/>
              <a:gd name="connsiteY54" fmla="*/ 1192696 h 1502797"/>
              <a:gd name="connsiteX55" fmla="*/ 1669774 w 2194560"/>
              <a:gd name="connsiteY55" fmla="*/ 1184744 h 1502797"/>
              <a:gd name="connsiteX56" fmla="*/ 1653871 w 2194560"/>
              <a:gd name="connsiteY56" fmla="*/ 1160890 h 1502797"/>
              <a:gd name="connsiteX57" fmla="*/ 1598212 w 2194560"/>
              <a:gd name="connsiteY57" fmla="*/ 1144988 h 1502797"/>
              <a:gd name="connsiteX58" fmla="*/ 1550504 w 2194560"/>
              <a:gd name="connsiteY58" fmla="*/ 1129085 h 1502797"/>
              <a:gd name="connsiteX59" fmla="*/ 1526650 w 2194560"/>
              <a:gd name="connsiteY59" fmla="*/ 1121134 h 1502797"/>
              <a:gd name="connsiteX60" fmla="*/ 1486894 w 2194560"/>
              <a:gd name="connsiteY60" fmla="*/ 1113183 h 1502797"/>
              <a:gd name="connsiteX61" fmla="*/ 1439186 w 2194560"/>
              <a:gd name="connsiteY61" fmla="*/ 1097280 h 1502797"/>
              <a:gd name="connsiteX62" fmla="*/ 1383527 w 2194560"/>
              <a:gd name="connsiteY62" fmla="*/ 1081377 h 1502797"/>
              <a:gd name="connsiteX63" fmla="*/ 1351722 w 2194560"/>
              <a:gd name="connsiteY63" fmla="*/ 1073426 h 1502797"/>
              <a:gd name="connsiteX64" fmla="*/ 1311965 w 2194560"/>
              <a:gd name="connsiteY64" fmla="*/ 1065475 h 1502797"/>
              <a:gd name="connsiteX65" fmla="*/ 1264257 w 2194560"/>
              <a:gd name="connsiteY65" fmla="*/ 1049572 h 1502797"/>
              <a:gd name="connsiteX66" fmla="*/ 1176793 w 2194560"/>
              <a:gd name="connsiteY66" fmla="*/ 1041621 h 1502797"/>
              <a:gd name="connsiteX67" fmla="*/ 1129085 w 2194560"/>
              <a:gd name="connsiteY67" fmla="*/ 1033670 h 1502797"/>
              <a:gd name="connsiteX68" fmla="*/ 1033669 w 2194560"/>
              <a:gd name="connsiteY68" fmla="*/ 1025718 h 1502797"/>
              <a:gd name="connsiteX69" fmla="*/ 1009816 w 2194560"/>
              <a:gd name="connsiteY69" fmla="*/ 1017767 h 1502797"/>
              <a:gd name="connsiteX70" fmla="*/ 906449 w 2194560"/>
              <a:gd name="connsiteY70" fmla="*/ 1001864 h 1502797"/>
              <a:gd name="connsiteX71" fmla="*/ 850789 w 2194560"/>
              <a:gd name="connsiteY71" fmla="*/ 985962 h 1502797"/>
              <a:gd name="connsiteX72" fmla="*/ 826936 w 2194560"/>
              <a:gd name="connsiteY72" fmla="*/ 978010 h 1502797"/>
              <a:gd name="connsiteX73" fmla="*/ 683812 w 2194560"/>
              <a:gd name="connsiteY73" fmla="*/ 962108 h 1502797"/>
              <a:gd name="connsiteX74" fmla="*/ 659958 w 2194560"/>
              <a:gd name="connsiteY74" fmla="*/ 954157 h 1502797"/>
              <a:gd name="connsiteX75" fmla="*/ 477078 w 2194560"/>
              <a:gd name="connsiteY75" fmla="*/ 946205 h 1502797"/>
              <a:gd name="connsiteX76" fmla="*/ 453224 w 2194560"/>
              <a:gd name="connsiteY76" fmla="*/ 938254 h 1502797"/>
              <a:gd name="connsiteX77" fmla="*/ 0 w 2194560"/>
              <a:gd name="connsiteY77" fmla="*/ 938254 h 150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2194560" h="1502797">
                <a:moveTo>
                  <a:pt x="2194560" y="0"/>
                </a:moveTo>
                <a:cubicBezTo>
                  <a:pt x="2183321" y="56198"/>
                  <a:pt x="2190884" y="26932"/>
                  <a:pt x="2170706" y="87464"/>
                </a:cubicBezTo>
                <a:cubicBezTo>
                  <a:pt x="2170704" y="87469"/>
                  <a:pt x="2154806" y="135168"/>
                  <a:pt x="2154803" y="135172"/>
                </a:cubicBezTo>
                <a:lnTo>
                  <a:pt x="2138901" y="159026"/>
                </a:lnTo>
                <a:cubicBezTo>
                  <a:pt x="2126883" y="207093"/>
                  <a:pt x="2134405" y="180464"/>
                  <a:pt x="2115047" y="238539"/>
                </a:cubicBezTo>
                <a:cubicBezTo>
                  <a:pt x="2112397" y="246490"/>
                  <a:pt x="2111745" y="255419"/>
                  <a:pt x="2107096" y="262393"/>
                </a:cubicBezTo>
                <a:lnTo>
                  <a:pt x="2091193" y="286247"/>
                </a:lnTo>
                <a:cubicBezTo>
                  <a:pt x="2085892" y="302150"/>
                  <a:pt x="2079355" y="317693"/>
                  <a:pt x="2075290" y="333955"/>
                </a:cubicBezTo>
                <a:cubicBezTo>
                  <a:pt x="2065306" y="373891"/>
                  <a:pt x="2070795" y="355393"/>
                  <a:pt x="2059388" y="389614"/>
                </a:cubicBezTo>
                <a:cubicBezTo>
                  <a:pt x="2056737" y="445273"/>
                  <a:pt x="2056064" y="501061"/>
                  <a:pt x="2051436" y="556591"/>
                </a:cubicBezTo>
                <a:cubicBezTo>
                  <a:pt x="2050740" y="564943"/>
                  <a:pt x="2048721" y="573900"/>
                  <a:pt x="2043485" y="580445"/>
                </a:cubicBezTo>
                <a:cubicBezTo>
                  <a:pt x="2037515" y="587907"/>
                  <a:pt x="2027582" y="591047"/>
                  <a:pt x="2019631" y="596348"/>
                </a:cubicBezTo>
                <a:cubicBezTo>
                  <a:pt x="2014330" y="604299"/>
                  <a:pt x="2011191" y="614232"/>
                  <a:pt x="2003729" y="620202"/>
                </a:cubicBezTo>
                <a:cubicBezTo>
                  <a:pt x="1997184" y="625438"/>
                  <a:pt x="1988256" y="628153"/>
                  <a:pt x="1979875" y="628153"/>
                </a:cubicBezTo>
                <a:cubicBezTo>
                  <a:pt x="1937385" y="628153"/>
                  <a:pt x="1895061" y="622852"/>
                  <a:pt x="1852654" y="620202"/>
                </a:cubicBezTo>
                <a:cubicBezTo>
                  <a:pt x="1844703" y="617551"/>
                  <a:pt x="1837019" y="613894"/>
                  <a:pt x="1828800" y="612250"/>
                </a:cubicBezTo>
                <a:cubicBezTo>
                  <a:pt x="1737425" y="593975"/>
                  <a:pt x="1803183" y="614312"/>
                  <a:pt x="1749287" y="596348"/>
                </a:cubicBezTo>
                <a:cubicBezTo>
                  <a:pt x="1733384" y="585746"/>
                  <a:pt x="1712181" y="580446"/>
                  <a:pt x="1701579" y="564543"/>
                </a:cubicBezTo>
                <a:cubicBezTo>
                  <a:pt x="1681027" y="533715"/>
                  <a:pt x="1694742" y="543711"/>
                  <a:pt x="1661823" y="532737"/>
                </a:cubicBezTo>
                <a:cubicBezTo>
                  <a:pt x="1637969" y="535388"/>
                  <a:pt x="1613935" y="536743"/>
                  <a:pt x="1590261" y="540689"/>
                </a:cubicBezTo>
                <a:cubicBezTo>
                  <a:pt x="1581994" y="542067"/>
                  <a:pt x="1572952" y="543404"/>
                  <a:pt x="1566407" y="548640"/>
                </a:cubicBezTo>
                <a:cubicBezTo>
                  <a:pt x="1558945" y="554610"/>
                  <a:pt x="1555805" y="564543"/>
                  <a:pt x="1550504" y="572494"/>
                </a:cubicBezTo>
                <a:cubicBezTo>
                  <a:pt x="1547854" y="580445"/>
                  <a:pt x="1547789" y="589803"/>
                  <a:pt x="1542553" y="596348"/>
                </a:cubicBezTo>
                <a:cubicBezTo>
                  <a:pt x="1531344" y="610359"/>
                  <a:pt x="1510557" y="614964"/>
                  <a:pt x="1494845" y="620202"/>
                </a:cubicBezTo>
                <a:cubicBezTo>
                  <a:pt x="1500700" y="708023"/>
                  <a:pt x="1470299" y="727198"/>
                  <a:pt x="1526650" y="755374"/>
                </a:cubicBezTo>
                <a:cubicBezTo>
                  <a:pt x="1534147" y="759122"/>
                  <a:pt x="1542553" y="760675"/>
                  <a:pt x="1550504" y="763325"/>
                </a:cubicBezTo>
                <a:cubicBezTo>
                  <a:pt x="1558455" y="771276"/>
                  <a:pt x="1565482" y="780275"/>
                  <a:pt x="1574358" y="787179"/>
                </a:cubicBezTo>
                <a:cubicBezTo>
                  <a:pt x="1589445" y="798913"/>
                  <a:pt x="1622066" y="818984"/>
                  <a:pt x="1622066" y="818984"/>
                </a:cubicBezTo>
                <a:cubicBezTo>
                  <a:pt x="1627367" y="826935"/>
                  <a:pt x="1630507" y="836868"/>
                  <a:pt x="1637969" y="842838"/>
                </a:cubicBezTo>
                <a:cubicBezTo>
                  <a:pt x="1644514" y="848074"/>
                  <a:pt x="1654326" y="847042"/>
                  <a:pt x="1661823" y="850790"/>
                </a:cubicBezTo>
                <a:cubicBezTo>
                  <a:pt x="1670370" y="855064"/>
                  <a:pt x="1677129" y="862418"/>
                  <a:pt x="1685676" y="866692"/>
                </a:cubicBezTo>
                <a:cubicBezTo>
                  <a:pt x="1693173" y="870440"/>
                  <a:pt x="1702033" y="870896"/>
                  <a:pt x="1709530" y="874644"/>
                </a:cubicBezTo>
                <a:cubicBezTo>
                  <a:pt x="1718077" y="878918"/>
                  <a:pt x="1724651" y="886665"/>
                  <a:pt x="1733384" y="890546"/>
                </a:cubicBezTo>
                <a:cubicBezTo>
                  <a:pt x="1733394" y="890551"/>
                  <a:pt x="1793013" y="910423"/>
                  <a:pt x="1804946" y="914400"/>
                </a:cubicBezTo>
                <a:lnTo>
                  <a:pt x="1828800" y="922351"/>
                </a:lnTo>
                <a:cubicBezTo>
                  <a:pt x="1836751" y="927652"/>
                  <a:pt x="1844107" y="933980"/>
                  <a:pt x="1852654" y="938254"/>
                </a:cubicBezTo>
                <a:cubicBezTo>
                  <a:pt x="1860151" y="942002"/>
                  <a:pt x="1869181" y="942135"/>
                  <a:pt x="1876508" y="946205"/>
                </a:cubicBezTo>
                <a:cubicBezTo>
                  <a:pt x="1893215" y="955487"/>
                  <a:pt x="1908313" y="967408"/>
                  <a:pt x="1924216" y="978010"/>
                </a:cubicBezTo>
                <a:lnTo>
                  <a:pt x="1948069" y="993913"/>
                </a:lnTo>
                <a:lnTo>
                  <a:pt x="1971923" y="1065475"/>
                </a:lnTo>
                <a:cubicBezTo>
                  <a:pt x="1974574" y="1073426"/>
                  <a:pt x="1975226" y="1082355"/>
                  <a:pt x="1979875" y="1089329"/>
                </a:cubicBezTo>
                <a:lnTo>
                  <a:pt x="1995777" y="1113183"/>
                </a:lnTo>
                <a:cubicBezTo>
                  <a:pt x="1992412" y="1140101"/>
                  <a:pt x="1989355" y="1198353"/>
                  <a:pt x="1971923" y="1224501"/>
                </a:cubicBezTo>
                <a:lnTo>
                  <a:pt x="1940118" y="1272209"/>
                </a:lnTo>
                <a:cubicBezTo>
                  <a:pt x="1937468" y="1285461"/>
                  <a:pt x="1933203" y="1298490"/>
                  <a:pt x="1932167" y="1311965"/>
                </a:cubicBezTo>
                <a:cubicBezTo>
                  <a:pt x="1917914" y="1497259"/>
                  <a:pt x="1956128" y="1431075"/>
                  <a:pt x="1908313" y="1502797"/>
                </a:cubicBezTo>
                <a:cubicBezTo>
                  <a:pt x="1905663" y="1494846"/>
                  <a:pt x="1902006" y="1487162"/>
                  <a:pt x="1900362" y="1478943"/>
                </a:cubicBezTo>
                <a:cubicBezTo>
                  <a:pt x="1896686" y="1460566"/>
                  <a:pt x="1900022" y="1440410"/>
                  <a:pt x="1892410" y="1423284"/>
                </a:cubicBezTo>
                <a:cubicBezTo>
                  <a:pt x="1888529" y="1414551"/>
                  <a:pt x="1876507" y="1412682"/>
                  <a:pt x="1868556" y="1407381"/>
                </a:cubicBezTo>
                <a:cubicBezTo>
                  <a:pt x="1850651" y="1353664"/>
                  <a:pt x="1875482" y="1411888"/>
                  <a:pt x="1836751" y="1367624"/>
                </a:cubicBezTo>
                <a:cubicBezTo>
                  <a:pt x="1824165" y="1353241"/>
                  <a:pt x="1815548" y="1335819"/>
                  <a:pt x="1804946" y="1319917"/>
                </a:cubicBezTo>
                <a:lnTo>
                  <a:pt x="1789043" y="1296063"/>
                </a:lnTo>
                <a:cubicBezTo>
                  <a:pt x="1783742" y="1288112"/>
                  <a:pt x="1781092" y="1277510"/>
                  <a:pt x="1773141" y="1272209"/>
                </a:cubicBezTo>
                <a:lnTo>
                  <a:pt x="1749287" y="1256306"/>
                </a:lnTo>
                <a:cubicBezTo>
                  <a:pt x="1725431" y="1220522"/>
                  <a:pt x="1726760" y="1209262"/>
                  <a:pt x="1693628" y="1192696"/>
                </a:cubicBezTo>
                <a:cubicBezTo>
                  <a:pt x="1686131" y="1188948"/>
                  <a:pt x="1677725" y="1187395"/>
                  <a:pt x="1669774" y="1184744"/>
                </a:cubicBezTo>
                <a:cubicBezTo>
                  <a:pt x="1664473" y="1176793"/>
                  <a:pt x="1661333" y="1166860"/>
                  <a:pt x="1653871" y="1160890"/>
                </a:cubicBezTo>
                <a:cubicBezTo>
                  <a:pt x="1648527" y="1156615"/>
                  <a:pt x="1600497" y="1145674"/>
                  <a:pt x="1598212" y="1144988"/>
                </a:cubicBezTo>
                <a:cubicBezTo>
                  <a:pt x="1582156" y="1140171"/>
                  <a:pt x="1566407" y="1134386"/>
                  <a:pt x="1550504" y="1129085"/>
                </a:cubicBezTo>
                <a:cubicBezTo>
                  <a:pt x="1542553" y="1126435"/>
                  <a:pt x="1534869" y="1122778"/>
                  <a:pt x="1526650" y="1121134"/>
                </a:cubicBezTo>
                <a:cubicBezTo>
                  <a:pt x="1513398" y="1118484"/>
                  <a:pt x="1499932" y="1116739"/>
                  <a:pt x="1486894" y="1113183"/>
                </a:cubicBezTo>
                <a:cubicBezTo>
                  <a:pt x="1470722" y="1108772"/>
                  <a:pt x="1455448" y="1101345"/>
                  <a:pt x="1439186" y="1097280"/>
                </a:cubicBezTo>
                <a:cubicBezTo>
                  <a:pt x="1339760" y="1072424"/>
                  <a:pt x="1463376" y="1104192"/>
                  <a:pt x="1383527" y="1081377"/>
                </a:cubicBezTo>
                <a:cubicBezTo>
                  <a:pt x="1373020" y="1078375"/>
                  <a:pt x="1362390" y="1075797"/>
                  <a:pt x="1351722" y="1073426"/>
                </a:cubicBezTo>
                <a:cubicBezTo>
                  <a:pt x="1338529" y="1070494"/>
                  <a:pt x="1325004" y="1069031"/>
                  <a:pt x="1311965" y="1065475"/>
                </a:cubicBezTo>
                <a:cubicBezTo>
                  <a:pt x="1295793" y="1061064"/>
                  <a:pt x="1280951" y="1051090"/>
                  <a:pt x="1264257" y="1049572"/>
                </a:cubicBezTo>
                <a:cubicBezTo>
                  <a:pt x="1235102" y="1046922"/>
                  <a:pt x="1205867" y="1045041"/>
                  <a:pt x="1176793" y="1041621"/>
                </a:cubicBezTo>
                <a:cubicBezTo>
                  <a:pt x="1160781" y="1039737"/>
                  <a:pt x="1145108" y="1035450"/>
                  <a:pt x="1129085" y="1033670"/>
                </a:cubicBezTo>
                <a:cubicBezTo>
                  <a:pt x="1097365" y="1030145"/>
                  <a:pt x="1065474" y="1028369"/>
                  <a:pt x="1033669" y="1025718"/>
                </a:cubicBezTo>
                <a:cubicBezTo>
                  <a:pt x="1025718" y="1023068"/>
                  <a:pt x="1017947" y="1019800"/>
                  <a:pt x="1009816" y="1017767"/>
                </a:cubicBezTo>
                <a:cubicBezTo>
                  <a:pt x="973395" y="1008662"/>
                  <a:pt x="945066" y="1006692"/>
                  <a:pt x="906449" y="1001864"/>
                </a:cubicBezTo>
                <a:cubicBezTo>
                  <a:pt x="849230" y="982792"/>
                  <a:pt x="920712" y="1005941"/>
                  <a:pt x="850789" y="985962"/>
                </a:cubicBezTo>
                <a:cubicBezTo>
                  <a:pt x="842730" y="983659"/>
                  <a:pt x="835182" y="979509"/>
                  <a:pt x="826936" y="978010"/>
                </a:cubicBezTo>
                <a:cubicBezTo>
                  <a:pt x="799429" y="973009"/>
                  <a:pt x="706637" y="964390"/>
                  <a:pt x="683812" y="962108"/>
                </a:cubicBezTo>
                <a:cubicBezTo>
                  <a:pt x="675861" y="959458"/>
                  <a:pt x="668315" y="954800"/>
                  <a:pt x="659958" y="954157"/>
                </a:cubicBezTo>
                <a:cubicBezTo>
                  <a:pt x="599120" y="949477"/>
                  <a:pt x="537916" y="950885"/>
                  <a:pt x="477078" y="946205"/>
                </a:cubicBezTo>
                <a:cubicBezTo>
                  <a:pt x="468721" y="945562"/>
                  <a:pt x="461604" y="938394"/>
                  <a:pt x="453224" y="938254"/>
                </a:cubicBezTo>
                <a:cubicBezTo>
                  <a:pt x="302170" y="935737"/>
                  <a:pt x="151075" y="938254"/>
                  <a:pt x="0" y="938254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66346B07-9148-4AF1-864D-82E72EBC5EC2}"/>
              </a:ext>
            </a:extLst>
          </p:cNvPr>
          <p:cNvSpPr/>
          <p:nvPr/>
        </p:nvSpPr>
        <p:spPr>
          <a:xfrm>
            <a:off x="1796246" y="1938985"/>
            <a:ext cx="1909062" cy="422551"/>
          </a:xfrm>
          <a:custGeom>
            <a:avLst/>
            <a:gdLst>
              <a:gd name="connsiteX0" fmla="*/ 0 w 1828800"/>
              <a:gd name="connsiteY0" fmla="*/ 0 h 381948"/>
              <a:gd name="connsiteX1" fmla="*/ 39756 w 1828800"/>
              <a:gd name="connsiteY1" fmla="*/ 15903 h 381948"/>
              <a:gd name="connsiteX2" fmla="*/ 87464 w 1828800"/>
              <a:gd name="connsiteY2" fmla="*/ 23854 h 381948"/>
              <a:gd name="connsiteX3" fmla="*/ 119269 w 1828800"/>
              <a:gd name="connsiteY3" fmla="*/ 31806 h 381948"/>
              <a:gd name="connsiteX4" fmla="*/ 389614 w 1828800"/>
              <a:gd name="connsiteY4" fmla="*/ 47708 h 381948"/>
              <a:gd name="connsiteX5" fmla="*/ 612250 w 1828800"/>
              <a:gd name="connsiteY5" fmla="*/ 63611 h 381948"/>
              <a:gd name="connsiteX6" fmla="*/ 747422 w 1828800"/>
              <a:gd name="connsiteY6" fmla="*/ 79513 h 381948"/>
              <a:gd name="connsiteX7" fmla="*/ 795130 w 1828800"/>
              <a:gd name="connsiteY7" fmla="*/ 87465 h 381948"/>
              <a:gd name="connsiteX8" fmla="*/ 818984 w 1828800"/>
              <a:gd name="connsiteY8" fmla="*/ 95416 h 381948"/>
              <a:gd name="connsiteX9" fmla="*/ 962107 w 1828800"/>
              <a:gd name="connsiteY9" fmla="*/ 103367 h 381948"/>
              <a:gd name="connsiteX10" fmla="*/ 1017767 w 1828800"/>
              <a:gd name="connsiteY10" fmla="*/ 119270 h 381948"/>
              <a:gd name="connsiteX11" fmla="*/ 1097280 w 1828800"/>
              <a:gd name="connsiteY11" fmla="*/ 127221 h 381948"/>
              <a:gd name="connsiteX12" fmla="*/ 1248354 w 1828800"/>
              <a:gd name="connsiteY12" fmla="*/ 151075 h 381948"/>
              <a:gd name="connsiteX13" fmla="*/ 1272208 w 1828800"/>
              <a:gd name="connsiteY13" fmla="*/ 159026 h 381948"/>
              <a:gd name="connsiteX14" fmla="*/ 1351721 w 1828800"/>
              <a:gd name="connsiteY14" fmla="*/ 166978 h 381948"/>
              <a:gd name="connsiteX15" fmla="*/ 1375575 w 1828800"/>
              <a:gd name="connsiteY15" fmla="*/ 182880 h 381948"/>
              <a:gd name="connsiteX16" fmla="*/ 1463040 w 1828800"/>
              <a:gd name="connsiteY16" fmla="*/ 206734 h 381948"/>
              <a:gd name="connsiteX17" fmla="*/ 1486894 w 1828800"/>
              <a:gd name="connsiteY17" fmla="*/ 222637 h 381948"/>
              <a:gd name="connsiteX18" fmla="*/ 1566407 w 1828800"/>
              <a:gd name="connsiteY18" fmla="*/ 246491 h 381948"/>
              <a:gd name="connsiteX19" fmla="*/ 1630017 w 1828800"/>
              <a:gd name="connsiteY19" fmla="*/ 270345 h 381948"/>
              <a:gd name="connsiteX20" fmla="*/ 1653871 w 1828800"/>
              <a:gd name="connsiteY20" fmla="*/ 286247 h 381948"/>
              <a:gd name="connsiteX21" fmla="*/ 1709530 w 1828800"/>
              <a:gd name="connsiteY21" fmla="*/ 302150 h 381948"/>
              <a:gd name="connsiteX22" fmla="*/ 1757238 w 1828800"/>
              <a:gd name="connsiteY22" fmla="*/ 333955 h 381948"/>
              <a:gd name="connsiteX23" fmla="*/ 1781092 w 1828800"/>
              <a:gd name="connsiteY23" fmla="*/ 349858 h 381948"/>
              <a:gd name="connsiteX24" fmla="*/ 1820848 w 1828800"/>
              <a:gd name="connsiteY24" fmla="*/ 381663 h 381948"/>
              <a:gd name="connsiteX25" fmla="*/ 1828800 w 1828800"/>
              <a:gd name="connsiteY25" fmla="*/ 381663 h 38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828800" h="381948">
                <a:moveTo>
                  <a:pt x="0" y="0"/>
                </a:moveTo>
                <a:cubicBezTo>
                  <a:pt x="13252" y="5301"/>
                  <a:pt x="25986" y="12148"/>
                  <a:pt x="39756" y="15903"/>
                </a:cubicBezTo>
                <a:cubicBezTo>
                  <a:pt x="55310" y="20145"/>
                  <a:pt x="71655" y="20692"/>
                  <a:pt x="87464" y="23854"/>
                </a:cubicBezTo>
                <a:cubicBezTo>
                  <a:pt x="98180" y="25997"/>
                  <a:pt x="108375" y="30946"/>
                  <a:pt x="119269" y="31806"/>
                </a:cubicBezTo>
                <a:cubicBezTo>
                  <a:pt x="209260" y="38911"/>
                  <a:pt x="299714" y="39536"/>
                  <a:pt x="389614" y="47708"/>
                </a:cubicBezTo>
                <a:cubicBezTo>
                  <a:pt x="522028" y="59745"/>
                  <a:pt x="447854" y="53940"/>
                  <a:pt x="612250" y="63611"/>
                </a:cubicBezTo>
                <a:cubicBezTo>
                  <a:pt x="684658" y="81712"/>
                  <a:pt x="610780" y="65129"/>
                  <a:pt x="747422" y="79513"/>
                </a:cubicBezTo>
                <a:cubicBezTo>
                  <a:pt x="763455" y="81201"/>
                  <a:pt x="779392" y="83968"/>
                  <a:pt x="795130" y="87465"/>
                </a:cubicBezTo>
                <a:cubicBezTo>
                  <a:pt x="803312" y="89283"/>
                  <a:pt x="810640" y="94621"/>
                  <a:pt x="818984" y="95416"/>
                </a:cubicBezTo>
                <a:cubicBezTo>
                  <a:pt x="866550" y="99946"/>
                  <a:pt x="914399" y="100717"/>
                  <a:pt x="962107" y="103367"/>
                </a:cubicBezTo>
                <a:cubicBezTo>
                  <a:pt x="979103" y="109033"/>
                  <a:pt x="1000288" y="116773"/>
                  <a:pt x="1017767" y="119270"/>
                </a:cubicBezTo>
                <a:cubicBezTo>
                  <a:pt x="1044136" y="123037"/>
                  <a:pt x="1070776" y="124571"/>
                  <a:pt x="1097280" y="127221"/>
                </a:cubicBezTo>
                <a:cubicBezTo>
                  <a:pt x="1177771" y="154052"/>
                  <a:pt x="1128274" y="141838"/>
                  <a:pt x="1248354" y="151075"/>
                </a:cubicBezTo>
                <a:cubicBezTo>
                  <a:pt x="1256305" y="153725"/>
                  <a:pt x="1263924" y="157752"/>
                  <a:pt x="1272208" y="159026"/>
                </a:cubicBezTo>
                <a:cubicBezTo>
                  <a:pt x="1298535" y="163076"/>
                  <a:pt x="1325767" y="160989"/>
                  <a:pt x="1351721" y="166978"/>
                </a:cubicBezTo>
                <a:cubicBezTo>
                  <a:pt x="1361032" y="169127"/>
                  <a:pt x="1366842" y="178999"/>
                  <a:pt x="1375575" y="182880"/>
                </a:cubicBezTo>
                <a:cubicBezTo>
                  <a:pt x="1408594" y="197555"/>
                  <a:pt x="1429025" y="199931"/>
                  <a:pt x="1463040" y="206734"/>
                </a:cubicBezTo>
                <a:cubicBezTo>
                  <a:pt x="1470991" y="212035"/>
                  <a:pt x="1478161" y="218756"/>
                  <a:pt x="1486894" y="222637"/>
                </a:cubicBezTo>
                <a:cubicBezTo>
                  <a:pt x="1511778" y="233697"/>
                  <a:pt x="1539978" y="239883"/>
                  <a:pt x="1566407" y="246491"/>
                </a:cubicBezTo>
                <a:cubicBezTo>
                  <a:pt x="1622345" y="283783"/>
                  <a:pt x="1551416" y="240870"/>
                  <a:pt x="1630017" y="270345"/>
                </a:cubicBezTo>
                <a:cubicBezTo>
                  <a:pt x="1638965" y="273700"/>
                  <a:pt x="1645087" y="282483"/>
                  <a:pt x="1653871" y="286247"/>
                </a:cubicBezTo>
                <a:cubicBezTo>
                  <a:pt x="1671874" y="293962"/>
                  <a:pt x="1692131" y="292484"/>
                  <a:pt x="1709530" y="302150"/>
                </a:cubicBezTo>
                <a:cubicBezTo>
                  <a:pt x="1726237" y="311432"/>
                  <a:pt x="1741335" y="323353"/>
                  <a:pt x="1757238" y="333955"/>
                </a:cubicBezTo>
                <a:lnTo>
                  <a:pt x="1781092" y="349858"/>
                </a:lnTo>
                <a:cubicBezTo>
                  <a:pt x="1799141" y="376932"/>
                  <a:pt x="1790123" y="373982"/>
                  <a:pt x="1820848" y="381663"/>
                </a:cubicBezTo>
                <a:cubicBezTo>
                  <a:pt x="1823420" y="382306"/>
                  <a:pt x="1826149" y="381663"/>
                  <a:pt x="1828800" y="381663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74E3E48A-F9C7-4B4A-89E2-AFF306D0C8F6}"/>
              </a:ext>
            </a:extLst>
          </p:cNvPr>
          <p:cNvSpPr/>
          <p:nvPr/>
        </p:nvSpPr>
        <p:spPr>
          <a:xfrm>
            <a:off x="1836751" y="3578087"/>
            <a:ext cx="1585385" cy="1289194"/>
          </a:xfrm>
          <a:custGeom>
            <a:avLst/>
            <a:gdLst>
              <a:gd name="connsiteX0" fmla="*/ 0 w 1585385"/>
              <a:gd name="connsiteY0" fmla="*/ 0 h 1289194"/>
              <a:gd name="connsiteX1" fmla="*/ 87465 w 1585385"/>
              <a:gd name="connsiteY1" fmla="*/ 31805 h 1289194"/>
              <a:gd name="connsiteX2" fmla="*/ 143124 w 1585385"/>
              <a:gd name="connsiteY2" fmla="*/ 39756 h 1289194"/>
              <a:gd name="connsiteX3" fmla="*/ 190832 w 1585385"/>
              <a:gd name="connsiteY3" fmla="*/ 71562 h 1289194"/>
              <a:gd name="connsiteX4" fmla="*/ 246491 w 1585385"/>
              <a:gd name="connsiteY4" fmla="*/ 87464 h 1289194"/>
              <a:gd name="connsiteX5" fmla="*/ 262393 w 1585385"/>
              <a:gd name="connsiteY5" fmla="*/ 111318 h 1289194"/>
              <a:gd name="connsiteX6" fmla="*/ 278296 w 1585385"/>
              <a:gd name="connsiteY6" fmla="*/ 159026 h 1289194"/>
              <a:gd name="connsiteX7" fmla="*/ 326004 w 1585385"/>
              <a:gd name="connsiteY7" fmla="*/ 174929 h 1289194"/>
              <a:gd name="connsiteX8" fmla="*/ 341906 w 1585385"/>
              <a:gd name="connsiteY8" fmla="*/ 198783 h 1289194"/>
              <a:gd name="connsiteX9" fmla="*/ 413468 w 1585385"/>
              <a:gd name="connsiteY9" fmla="*/ 222636 h 1289194"/>
              <a:gd name="connsiteX10" fmla="*/ 437322 w 1585385"/>
              <a:gd name="connsiteY10" fmla="*/ 230588 h 1289194"/>
              <a:gd name="connsiteX11" fmla="*/ 485030 w 1585385"/>
              <a:gd name="connsiteY11" fmla="*/ 254442 h 1289194"/>
              <a:gd name="connsiteX12" fmla="*/ 524786 w 1585385"/>
              <a:gd name="connsiteY12" fmla="*/ 294198 h 1289194"/>
              <a:gd name="connsiteX13" fmla="*/ 540689 w 1585385"/>
              <a:gd name="connsiteY13" fmla="*/ 318052 h 1289194"/>
              <a:gd name="connsiteX14" fmla="*/ 564543 w 1585385"/>
              <a:gd name="connsiteY14" fmla="*/ 341906 h 1289194"/>
              <a:gd name="connsiteX15" fmla="*/ 596348 w 1585385"/>
              <a:gd name="connsiteY15" fmla="*/ 389614 h 1289194"/>
              <a:gd name="connsiteX16" fmla="*/ 620202 w 1585385"/>
              <a:gd name="connsiteY16" fmla="*/ 413468 h 1289194"/>
              <a:gd name="connsiteX17" fmla="*/ 636105 w 1585385"/>
              <a:gd name="connsiteY17" fmla="*/ 437322 h 1289194"/>
              <a:gd name="connsiteX18" fmla="*/ 683812 w 1585385"/>
              <a:gd name="connsiteY18" fmla="*/ 453224 h 1289194"/>
              <a:gd name="connsiteX19" fmla="*/ 699715 w 1585385"/>
              <a:gd name="connsiteY19" fmla="*/ 477078 h 1289194"/>
              <a:gd name="connsiteX20" fmla="*/ 723569 w 1585385"/>
              <a:gd name="connsiteY20" fmla="*/ 485030 h 1289194"/>
              <a:gd name="connsiteX21" fmla="*/ 747423 w 1585385"/>
              <a:gd name="connsiteY21" fmla="*/ 500932 h 1289194"/>
              <a:gd name="connsiteX22" fmla="*/ 818985 w 1585385"/>
              <a:gd name="connsiteY22" fmla="*/ 556591 h 1289194"/>
              <a:gd name="connsiteX23" fmla="*/ 890546 w 1585385"/>
              <a:gd name="connsiteY23" fmla="*/ 580445 h 1289194"/>
              <a:gd name="connsiteX24" fmla="*/ 914400 w 1585385"/>
              <a:gd name="connsiteY24" fmla="*/ 588396 h 1289194"/>
              <a:gd name="connsiteX25" fmla="*/ 954157 w 1585385"/>
              <a:gd name="connsiteY25" fmla="*/ 620202 h 1289194"/>
              <a:gd name="connsiteX26" fmla="*/ 993913 w 1585385"/>
              <a:gd name="connsiteY26" fmla="*/ 652007 h 1289194"/>
              <a:gd name="connsiteX27" fmla="*/ 1017767 w 1585385"/>
              <a:gd name="connsiteY27" fmla="*/ 667910 h 1289194"/>
              <a:gd name="connsiteX28" fmla="*/ 1041621 w 1585385"/>
              <a:gd name="connsiteY28" fmla="*/ 675861 h 1289194"/>
              <a:gd name="connsiteX29" fmla="*/ 1057524 w 1585385"/>
              <a:gd name="connsiteY29" fmla="*/ 699715 h 1289194"/>
              <a:gd name="connsiteX30" fmla="*/ 1105232 w 1585385"/>
              <a:gd name="connsiteY30" fmla="*/ 715617 h 1289194"/>
              <a:gd name="connsiteX31" fmla="*/ 1152939 w 1585385"/>
              <a:gd name="connsiteY31" fmla="*/ 731520 h 1289194"/>
              <a:gd name="connsiteX32" fmla="*/ 1176793 w 1585385"/>
              <a:gd name="connsiteY32" fmla="*/ 739471 h 1289194"/>
              <a:gd name="connsiteX33" fmla="*/ 1200647 w 1585385"/>
              <a:gd name="connsiteY33" fmla="*/ 755374 h 1289194"/>
              <a:gd name="connsiteX34" fmla="*/ 1224501 w 1585385"/>
              <a:gd name="connsiteY34" fmla="*/ 763325 h 1289194"/>
              <a:gd name="connsiteX35" fmla="*/ 1272209 w 1585385"/>
              <a:gd name="connsiteY35" fmla="*/ 795130 h 1289194"/>
              <a:gd name="connsiteX36" fmla="*/ 1296063 w 1585385"/>
              <a:gd name="connsiteY36" fmla="*/ 811033 h 1289194"/>
              <a:gd name="connsiteX37" fmla="*/ 1351722 w 1585385"/>
              <a:gd name="connsiteY37" fmla="*/ 826936 h 1289194"/>
              <a:gd name="connsiteX38" fmla="*/ 1431235 w 1585385"/>
              <a:gd name="connsiteY38" fmla="*/ 850790 h 1289194"/>
              <a:gd name="connsiteX39" fmla="*/ 1455089 w 1585385"/>
              <a:gd name="connsiteY39" fmla="*/ 866692 h 1289194"/>
              <a:gd name="connsiteX40" fmla="*/ 1486894 w 1585385"/>
              <a:gd name="connsiteY40" fmla="*/ 914400 h 1289194"/>
              <a:gd name="connsiteX41" fmla="*/ 1518699 w 1585385"/>
              <a:gd name="connsiteY41" fmla="*/ 1025718 h 1289194"/>
              <a:gd name="connsiteX42" fmla="*/ 1526651 w 1585385"/>
              <a:gd name="connsiteY42" fmla="*/ 1049572 h 1289194"/>
              <a:gd name="connsiteX43" fmla="*/ 1534602 w 1585385"/>
              <a:gd name="connsiteY43" fmla="*/ 1216550 h 1289194"/>
              <a:gd name="connsiteX44" fmla="*/ 1558456 w 1585385"/>
              <a:gd name="connsiteY44" fmla="*/ 1232452 h 1289194"/>
              <a:gd name="connsiteX45" fmla="*/ 1399430 w 1585385"/>
              <a:gd name="connsiteY45" fmla="*/ 1248355 h 1289194"/>
              <a:gd name="connsiteX46" fmla="*/ 1383527 w 1585385"/>
              <a:gd name="connsiteY46" fmla="*/ 1200647 h 1289194"/>
              <a:gd name="connsiteX47" fmla="*/ 1359673 w 1585385"/>
              <a:gd name="connsiteY47" fmla="*/ 1073426 h 1289194"/>
              <a:gd name="connsiteX48" fmla="*/ 1335819 w 1585385"/>
              <a:gd name="connsiteY48" fmla="*/ 1049572 h 1289194"/>
              <a:gd name="connsiteX49" fmla="*/ 1296063 w 1585385"/>
              <a:gd name="connsiteY49" fmla="*/ 1025718 h 128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585385" h="1289194">
                <a:moveTo>
                  <a:pt x="0" y="0"/>
                </a:moveTo>
                <a:cubicBezTo>
                  <a:pt x="16693" y="6677"/>
                  <a:pt x="71582" y="29536"/>
                  <a:pt x="87465" y="31805"/>
                </a:cubicBezTo>
                <a:lnTo>
                  <a:pt x="143124" y="39756"/>
                </a:lnTo>
                <a:cubicBezTo>
                  <a:pt x="159027" y="50358"/>
                  <a:pt x="172290" y="66927"/>
                  <a:pt x="190832" y="71562"/>
                </a:cubicBezTo>
                <a:cubicBezTo>
                  <a:pt x="230768" y="81546"/>
                  <a:pt x="212270" y="76057"/>
                  <a:pt x="246491" y="87464"/>
                </a:cubicBezTo>
                <a:cubicBezTo>
                  <a:pt x="251792" y="95415"/>
                  <a:pt x="258512" y="102585"/>
                  <a:pt x="262393" y="111318"/>
                </a:cubicBezTo>
                <a:cubicBezTo>
                  <a:pt x="269201" y="126636"/>
                  <a:pt x="262393" y="153725"/>
                  <a:pt x="278296" y="159026"/>
                </a:cubicBezTo>
                <a:lnTo>
                  <a:pt x="326004" y="174929"/>
                </a:lnTo>
                <a:cubicBezTo>
                  <a:pt x="331305" y="182880"/>
                  <a:pt x="333802" y="193718"/>
                  <a:pt x="341906" y="198783"/>
                </a:cubicBezTo>
                <a:cubicBezTo>
                  <a:pt x="341908" y="198784"/>
                  <a:pt x="401540" y="218660"/>
                  <a:pt x="413468" y="222636"/>
                </a:cubicBezTo>
                <a:cubicBezTo>
                  <a:pt x="421419" y="225287"/>
                  <a:pt x="430348" y="225939"/>
                  <a:pt x="437322" y="230588"/>
                </a:cubicBezTo>
                <a:cubicBezTo>
                  <a:pt x="468150" y="251139"/>
                  <a:pt x="452110" y="243468"/>
                  <a:pt x="485030" y="254442"/>
                </a:cubicBezTo>
                <a:cubicBezTo>
                  <a:pt x="527433" y="318049"/>
                  <a:pt x="471781" y="241194"/>
                  <a:pt x="524786" y="294198"/>
                </a:cubicBezTo>
                <a:cubicBezTo>
                  <a:pt x="531543" y="300955"/>
                  <a:pt x="534571" y="310711"/>
                  <a:pt x="540689" y="318052"/>
                </a:cubicBezTo>
                <a:cubicBezTo>
                  <a:pt x="547888" y="326691"/>
                  <a:pt x="557639" y="333030"/>
                  <a:pt x="564543" y="341906"/>
                </a:cubicBezTo>
                <a:cubicBezTo>
                  <a:pt x="576277" y="356993"/>
                  <a:pt x="582833" y="376099"/>
                  <a:pt x="596348" y="389614"/>
                </a:cubicBezTo>
                <a:cubicBezTo>
                  <a:pt x="604299" y="397565"/>
                  <a:pt x="613003" y="404829"/>
                  <a:pt x="620202" y="413468"/>
                </a:cubicBezTo>
                <a:cubicBezTo>
                  <a:pt x="626320" y="420809"/>
                  <a:pt x="628001" y="432257"/>
                  <a:pt x="636105" y="437322"/>
                </a:cubicBezTo>
                <a:cubicBezTo>
                  <a:pt x="650320" y="446206"/>
                  <a:pt x="683812" y="453224"/>
                  <a:pt x="683812" y="453224"/>
                </a:cubicBezTo>
                <a:cubicBezTo>
                  <a:pt x="689113" y="461175"/>
                  <a:pt x="692253" y="471108"/>
                  <a:pt x="699715" y="477078"/>
                </a:cubicBezTo>
                <a:cubicBezTo>
                  <a:pt x="706260" y="482314"/>
                  <a:pt x="716072" y="481282"/>
                  <a:pt x="723569" y="485030"/>
                </a:cubicBezTo>
                <a:cubicBezTo>
                  <a:pt x="732116" y="489304"/>
                  <a:pt x="740082" y="494814"/>
                  <a:pt x="747423" y="500932"/>
                </a:cubicBezTo>
                <a:cubicBezTo>
                  <a:pt x="774867" y="523802"/>
                  <a:pt x="778789" y="543192"/>
                  <a:pt x="818985" y="556591"/>
                </a:cubicBezTo>
                <a:lnTo>
                  <a:pt x="890546" y="580445"/>
                </a:lnTo>
                <a:lnTo>
                  <a:pt x="914400" y="588396"/>
                </a:lnTo>
                <a:cubicBezTo>
                  <a:pt x="959978" y="656761"/>
                  <a:pt x="899288" y="576306"/>
                  <a:pt x="954157" y="620202"/>
                </a:cubicBezTo>
                <a:cubicBezTo>
                  <a:pt x="1005533" y="661304"/>
                  <a:pt x="933958" y="632023"/>
                  <a:pt x="993913" y="652007"/>
                </a:cubicBezTo>
                <a:cubicBezTo>
                  <a:pt x="1001864" y="657308"/>
                  <a:pt x="1009220" y="663636"/>
                  <a:pt x="1017767" y="667910"/>
                </a:cubicBezTo>
                <a:cubicBezTo>
                  <a:pt x="1025264" y="671658"/>
                  <a:pt x="1035076" y="670625"/>
                  <a:pt x="1041621" y="675861"/>
                </a:cubicBezTo>
                <a:cubicBezTo>
                  <a:pt x="1049083" y="681831"/>
                  <a:pt x="1049420" y="694650"/>
                  <a:pt x="1057524" y="699715"/>
                </a:cubicBezTo>
                <a:cubicBezTo>
                  <a:pt x="1071739" y="708599"/>
                  <a:pt x="1089329" y="710316"/>
                  <a:pt x="1105232" y="715617"/>
                </a:cubicBezTo>
                <a:lnTo>
                  <a:pt x="1152939" y="731520"/>
                </a:lnTo>
                <a:lnTo>
                  <a:pt x="1176793" y="739471"/>
                </a:lnTo>
                <a:cubicBezTo>
                  <a:pt x="1184744" y="744772"/>
                  <a:pt x="1192100" y="751100"/>
                  <a:pt x="1200647" y="755374"/>
                </a:cubicBezTo>
                <a:cubicBezTo>
                  <a:pt x="1208144" y="759122"/>
                  <a:pt x="1217174" y="759255"/>
                  <a:pt x="1224501" y="763325"/>
                </a:cubicBezTo>
                <a:cubicBezTo>
                  <a:pt x="1241208" y="772607"/>
                  <a:pt x="1256306" y="784528"/>
                  <a:pt x="1272209" y="795130"/>
                </a:cubicBezTo>
                <a:cubicBezTo>
                  <a:pt x="1280160" y="800431"/>
                  <a:pt x="1286792" y="808715"/>
                  <a:pt x="1296063" y="811033"/>
                </a:cubicBezTo>
                <a:cubicBezTo>
                  <a:pt x="1395489" y="835889"/>
                  <a:pt x="1271873" y="804121"/>
                  <a:pt x="1351722" y="826936"/>
                </a:cubicBezTo>
                <a:cubicBezTo>
                  <a:pt x="1371171" y="832493"/>
                  <a:pt x="1417059" y="841340"/>
                  <a:pt x="1431235" y="850790"/>
                </a:cubicBezTo>
                <a:lnTo>
                  <a:pt x="1455089" y="866692"/>
                </a:lnTo>
                <a:cubicBezTo>
                  <a:pt x="1465691" y="882595"/>
                  <a:pt x="1485307" y="895353"/>
                  <a:pt x="1486894" y="914400"/>
                </a:cubicBezTo>
                <a:cubicBezTo>
                  <a:pt x="1495640" y="1019339"/>
                  <a:pt x="1468291" y="992112"/>
                  <a:pt x="1518699" y="1025718"/>
                </a:cubicBezTo>
                <a:cubicBezTo>
                  <a:pt x="1521350" y="1033669"/>
                  <a:pt x="1525955" y="1041219"/>
                  <a:pt x="1526651" y="1049572"/>
                </a:cubicBezTo>
                <a:cubicBezTo>
                  <a:pt x="1531279" y="1105102"/>
                  <a:pt x="1525055" y="1161652"/>
                  <a:pt x="1534602" y="1216550"/>
                </a:cubicBezTo>
                <a:cubicBezTo>
                  <a:pt x="1536239" y="1225965"/>
                  <a:pt x="1550505" y="1227151"/>
                  <a:pt x="1558456" y="1232452"/>
                </a:cubicBezTo>
                <a:cubicBezTo>
                  <a:pt x="1600583" y="1295641"/>
                  <a:pt x="1621496" y="1313124"/>
                  <a:pt x="1399430" y="1248355"/>
                </a:cubicBezTo>
                <a:cubicBezTo>
                  <a:pt x="1383338" y="1243661"/>
                  <a:pt x="1383527" y="1200647"/>
                  <a:pt x="1383527" y="1200647"/>
                </a:cubicBezTo>
                <a:cubicBezTo>
                  <a:pt x="1378067" y="1129666"/>
                  <a:pt x="1393854" y="1114443"/>
                  <a:pt x="1359673" y="1073426"/>
                </a:cubicBezTo>
                <a:cubicBezTo>
                  <a:pt x="1352474" y="1064787"/>
                  <a:pt x="1343018" y="1058211"/>
                  <a:pt x="1335819" y="1049572"/>
                </a:cubicBezTo>
                <a:cubicBezTo>
                  <a:pt x="1310428" y="1019102"/>
                  <a:pt x="1333699" y="1025718"/>
                  <a:pt x="1296063" y="1025718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89468197-7DA1-4E70-90D0-C7AE197D748A}"/>
              </a:ext>
            </a:extLst>
          </p:cNvPr>
          <p:cNvSpPr/>
          <p:nvPr/>
        </p:nvSpPr>
        <p:spPr>
          <a:xfrm>
            <a:off x="1844703" y="3872285"/>
            <a:ext cx="771276" cy="588397"/>
          </a:xfrm>
          <a:custGeom>
            <a:avLst/>
            <a:gdLst>
              <a:gd name="connsiteX0" fmla="*/ 771276 w 771276"/>
              <a:gd name="connsiteY0" fmla="*/ 588397 h 588397"/>
              <a:gd name="connsiteX1" fmla="*/ 731520 w 771276"/>
              <a:gd name="connsiteY1" fmla="*/ 524786 h 588397"/>
              <a:gd name="connsiteX2" fmla="*/ 691763 w 771276"/>
              <a:gd name="connsiteY2" fmla="*/ 469127 h 588397"/>
              <a:gd name="connsiteX3" fmla="*/ 652007 w 771276"/>
              <a:gd name="connsiteY3" fmla="*/ 397565 h 588397"/>
              <a:gd name="connsiteX4" fmla="*/ 636104 w 771276"/>
              <a:gd name="connsiteY4" fmla="*/ 373712 h 588397"/>
              <a:gd name="connsiteX5" fmla="*/ 612250 w 771276"/>
              <a:gd name="connsiteY5" fmla="*/ 357809 h 588397"/>
              <a:gd name="connsiteX6" fmla="*/ 580445 w 771276"/>
              <a:gd name="connsiteY6" fmla="*/ 318052 h 588397"/>
              <a:gd name="connsiteX7" fmla="*/ 564542 w 771276"/>
              <a:gd name="connsiteY7" fmla="*/ 294198 h 588397"/>
              <a:gd name="connsiteX8" fmla="*/ 516834 w 771276"/>
              <a:gd name="connsiteY8" fmla="*/ 262393 h 588397"/>
              <a:gd name="connsiteX9" fmla="*/ 469127 w 771276"/>
              <a:gd name="connsiteY9" fmla="*/ 238539 h 588397"/>
              <a:gd name="connsiteX10" fmla="*/ 453224 w 771276"/>
              <a:gd name="connsiteY10" fmla="*/ 214685 h 588397"/>
              <a:gd name="connsiteX11" fmla="*/ 429370 w 771276"/>
              <a:gd name="connsiteY11" fmla="*/ 206734 h 588397"/>
              <a:gd name="connsiteX12" fmla="*/ 405516 w 771276"/>
              <a:gd name="connsiteY12" fmla="*/ 190832 h 588397"/>
              <a:gd name="connsiteX13" fmla="*/ 381662 w 771276"/>
              <a:gd name="connsiteY13" fmla="*/ 182880 h 588397"/>
              <a:gd name="connsiteX14" fmla="*/ 357808 w 771276"/>
              <a:gd name="connsiteY14" fmla="*/ 166978 h 588397"/>
              <a:gd name="connsiteX15" fmla="*/ 310100 w 771276"/>
              <a:gd name="connsiteY15" fmla="*/ 151075 h 588397"/>
              <a:gd name="connsiteX16" fmla="*/ 286247 w 771276"/>
              <a:gd name="connsiteY16" fmla="*/ 143124 h 588397"/>
              <a:gd name="connsiteX17" fmla="*/ 238539 w 771276"/>
              <a:gd name="connsiteY17" fmla="*/ 119270 h 588397"/>
              <a:gd name="connsiteX18" fmla="*/ 214685 w 771276"/>
              <a:gd name="connsiteY18" fmla="*/ 103367 h 588397"/>
              <a:gd name="connsiteX19" fmla="*/ 166977 w 771276"/>
              <a:gd name="connsiteY19" fmla="*/ 87465 h 588397"/>
              <a:gd name="connsiteX20" fmla="*/ 119269 w 771276"/>
              <a:gd name="connsiteY20" fmla="*/ 55659 h 588397"/>
              <a:gd name="connsiteX21" fmla="*/ 79513 w 771276"/>
              <a:gd name="connsiteY21" fmla="*/ 23854 h 588397"/>
              <a:gd name="connsiteX22" fmla="*/ 55659 w 771276"/>
              <a:gd name="connsiteY22" fmla="*/ 7952 h 588397"/>
              <a:gd name="connsiteX23" fmla="*/ 0 w 771276"/>
              <a:gd name="connsiteY23" fmla="*/ 0 h 58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71276" h="588397">
                <a:moveTo>
                  <a:pt x="771276" y="588397"/>
                </a:moveTo>
                <a:cubicBezTo>
                  <a:pt x="758024" y="567193"/>
                  <a:pt x="739427" y="548507"/>
                  <a:pt x="731520" y="524786"/>
                </a:cubicBezTo>
                <a:cubicBezTo>
                  <a:pt x="712967" y="469127"/>
                  <a:pt x="731520" y="482379"/>
                  <a:pt x="691763" y="469127"/>
                </a:cubicBezTo>
                <a:cubicBezTo>
                  <a:pt x="677769" y="427142"/>
                  <a:pt x="688460" y="452244"/>
                  <a:pt x="652007" y="397565"/>
                </a:cubicBezTo>
                <a:cubicBezTo>
                  <a:pt x="646706" y="389614"/>
                  <a:pt x="644055" y="379013"/>
                  <a:pt x="636104" y="373712"/>
                </a:cubicBezTo>
                <a:lnTo>
                  <a:pt x="612250" y="357809"/>
                </a:lnTo>
                <a:cubicBezTo>
                  <a:pt x="596771" y="311371"/>
                  <a:pt x="616410" y="354017"/>
                  <a:pt x="580445" y="318052"/>
                </a:cubicBezTo>
                <a:cubicBezTo>
                  <a:pt x="573688" y="311295"/>
                  <a:pt x="571734" y="300491"/>
                  <a:pt x="564542" y="294198"/>
                </a:cubicBezTo>
                <a:cubicBezTo>
                  <a:pt x="550158" y="281612"/>
                  <a:pt x="532737" y="272995"/>
                  <a:pt x="516834" y="262393"/>
                </a:cubicBezTo>
                <a:cubicBezTo>
                  <a:pt x="486008" y="241843"/>
                  <a:pt x="502045" y="249513"/>
                  <a:pt x="469127" y="238539"/>
                </a:cubicBezTo>
                <a:cubicBezTo>
                  <a:pt x="463826" y="230588"/>
                  <a:pt x="460686" y="220655"/>
                  <a:pt x="453224" y="214685"/>
                </a:cubicBezTo>
                <a:cubicBezTo>
                  <a:pt x="446679" y="209449"/>
                  <a:pt x="436867" y="210482"/>
                  <a:pt x="429370" y="206734"/>
                </a:cubicBezTo>
                <a:cubicBezTo>
                  <a:pt x="420823" y="202460"/>
                  <a:pt x="414063" y="195106"/>
                  <a:pt x="405516" y="190832"/>
                </a:cubicBezTo>
                <a:cubicBezTo>
                  <a:pt x="398019" y="187084"/>
                  <a:pt x="389159" y="186628"/>
                  <a:pt x="381662" y="182880"/>
                </a:cubicBezTo>
                <a:cubicBezTo>
                  <a:pt x="373115" y="178606"/>
                  <a:pt x="366541" y="170859"/>
                  <a:pt x="357808" y="166978"/>
                </a:cubicBezTo>
                <a:cubicBezTo>
                  <a:pt x="342490" y="160170"/>
                  <a:pt x="326003" y="156376"/>
                  <a:pt x="310100" y="151075"/>
                </a:cubicBezTo>
                <a:lnTo>
                  <a:pt x="286247" y="143124"/>
                </a:lnTo>
                <a:cubicBezTo>
                  <a:pt x="217884" y="97548"/>
                  <a:pt x="304379" y="152190"/>
                  <a:pt x="238539" y="119270"/>
                </a:cubicBezTo>
                <a:cubicBezTo>
                  <a:pt x="229992" y="114996"/>
                  <a:pt x="223418" y="107248"/>
                  <a:pt x="214685" y="103367"/>
                </a:cubicBezTo>
                <a:cubicBezTo>
                  <a:pt x="199367" y="96559"/>
                  <a:pt x="166977" y="87465"/>
                  <a:pt x="166977" y="87465"/>
                </a:cubicBezTo>
                <a:cubicBezTo>
                  <a:pt x="151074" y="76863"/>
                  <a:pt x="129871" y="71562"/>
                  <a:pt x="119269" y="55659"/>
                </a:cubicBezTo>
                <a:cubicBezTo>
                  <a:pt x="92463" y="15448"/>
                  <a:pt x="117919" y="43056"/>
                  <a:pt x="79513" y="23854"/>
                </a:cubicBezTo>
                <a:cubicBezTo>
                  <a:pt x="70966" y="19580"/>
                  <a:pt x="64812" y="10698"/>
                  <a:pt x="55659" y="7952"/>
                </a:cubicBezTo>
                <a:cubicBezTo>
                  <a:pt x="37708" y="2567"/>
                  <a:pt x="0" y="0"/>
                  <a:pt x="0" y="0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B6E6F140-E574-4DC8-B6E2-791F9F6B4CE0}"/>
              </a:ext>
            </a:extLst>
          </p:cNvPr>
          <p:cNvSpPr/>
          <p:nvPr/>
        </p:nvSpPr>
        <p:spPr>
          <a:xfrm>
            <a:off x="3943847" y="5534108"/>
            <a:ext cx="3276639" cy="850789"/>
          </a:xfrm>
          <a:custGeom>
            <a:avLst/>
            <a:gdLst>
              <a:gd name="connsiteX0" fmla="*/ 0 w 3276639"/>
              <a:gd name="connsiteY0" fmla="*/ 818984 h 850789"/>
              <a:gd name="connsiteX1" fmla="*/ 7951 w 3276639"/>
              <a:gd name="connsiteY1" fmla="*/ 763325 h 850789"/>
              <a:gd name="connsiteX2" fmla="*/ 39756 w 3276639"/>
              <a:gd name="connsiteY2" fmla="*/ 715617 h 850789"/>
              <a:gd name="connsiteX3" fmla="*/ 55659 w 3276639"/>
              <a:gd name="connsiteY3" fmla="*/ 691763 h 850789"/>
              <a:gd name="connsiteX4" fmla="*/ 71562 w 3276639"/>
              <a:gd name="connsiteY4" fmla="*/ 667909 h 850789"/>
              <a:gd name="connsiteX5" fmla="*/ 95416 w 3276639"/>
              <a:gd name="connsiteY5" fmla="*/ 659958 h 850789"/>
              <a:gd name="connsiteX6" fmla="*/ 119270 w 3276639"/>
              <a:gd name="connsiteY6" fmla="*/ 596348 h 850789"/>
              <a:gd name="connsiteX7" fmla="*/ 127221 w 3276639"/>
              <a:gd name="connsiteY7" fmla="*/ 572494 h 850789"/>
              <a:gd name="connsiteX8" fmla="*/ 151075 w 3276639"/>
              <a:gd name="connsiteY8" fmla="*/ 556591 h 850789"/>
              <a:gd name="connsiteX9" fmla="*/ 166977 w 3276639"/>
              <a:gd name="connsiteY9" fmla="*/ 532737 h 850789"/>
              <a:gd name="connsiteX10" fmla="*/ 190831 w 3276639"/>
              <a:gd name="connsiteY10" fmla="*/ 524786 h 850789"/>
              <a:gd name="connsiteX11" fmla="*/ 198783 w 3276639"/>
              <a:gd name="connsiteY11" fmla="*/ 500932 h 850789"/>
              <a:gd name="connsiteX12" fmla="*/ 246490 w 3276639"/>
              <a:gd name="connsiteY12" fmla="*/ 477078 h 850789"/>
              <a:gd name="connsiteX13" fmla="*/ 262393 w 3276639"/>
              <a:gd name="connsiteY13" fmla="*/ 453224 h 850789"/>
              <a:gd name="connsiteX14" fmla="*/ 286247 w 3276639"/>
              <a:gd name="connsiteY14" fmla="*/ 437322 h 850789"/>
              <a:gd name="connsiteX15" fmla="*/ 318052 w 3276639"/>
              <a:gd name="connsiteY15" fmla="*/ 389614 h 850789"/>
              <a:gd name="connsiteX16" fmla="*/ 341906 w 3276639"/>
              <a:gd name="connsiteY16" fmla="*/ 341906 h 850789"/>
              <a:gd name="connsiteX17" fmla="*/ 365760 w 3276639"/>
              <a:gd name="connsiteY17" fmla="*/ 333955 h 850789"/>
              <a:gd name="connsiteX18" fmla="*/ 389614 w 3276639"/>
              <a:gd name="connsiteY18" fmla="*/ 318052 h 850789"/>
              <a:gd name="connsiteX19" fmla="*/ 405516 w 3276639"/>
              <a:gd name="connsiteY19" fmla="*/ 294198 h 850789"/>
              <a:gd name="connsiteX20" fmla="*/ 453224 w 3276639"/>
              <a:gd name="connsiteY20" fmla="*/ 286247 h 850789"/>
              <a:gd name="connsiteX21" fmla="*/ 524786 w 3276639"/>
              <a:gd name="connsiteY21" fmla="*/ 278295 h 850789"/>
              <a:gd name="connsiteX22" fmla="*/ 540689 w 3276639"/>
              <a:gd name="connsiteY22" fmla="*/ 254442 h 850789"/>
              <a:gd name="connsiteX23" fmla="*/ 564543 w 3276639"/>
              <a:gd name="connsiteY23" fmla="*/ 246490 h 850789"/>
              <a:gd name="connsiteX24" fmla="*/ 644056 w 3276639"/>
              <a:gd name="connsiteY24" fmla="*/ 238539 h 850789"/>
              <a:gd name="connsiteX25" fmla="*/ 691763 w 3276639"/>
              <a:gd name="connsiteY25" fmla="*/ 206734 h 850789"/>
              <a:gd name="connsiteX26" fmla="*/ 739471 w 3276639"/>
              <a:gd name="connsiteY26" fmla="*/ 190831 h 850789"/>
              <a:gd name="connsiteX27" fmla="*/ 755374 w 3276639"/>
              <a:gd name="connsiteY27" fmla="*/ 166977 h 850789"/>
              <a:gd name="connsiteX28" fmla="*/ 803082 w 3276639"/>
              <a:gd name="connsiteY28" fmla="*/ 151075 h 850789"/>
              <a:gd name="connsiteX29" fmla="*/ 874643 w 3276639"/>
              <a:gd name="connsiteY29" fmla="*/ 135172 h 850789"/>
              <a:gd name="connsiteX30" fmla="*/ 898497 w 3276639"/>
              <a:gd name="connsiteY30" fmla="*/ 119269 h 850789"/>
              <a:gd name="connsiteX31" fmla="*/ 1017767 w 3276639"/>
              <a:gd name="connsiteY31" fmla="*/ 103367 h 850789"/>
              <a:gd name="connsiteX32" fmla="*/ 1049572 w 3276639"/>
              <a:gd name="connsiteY32" fmla="*/ 95415 h 850789"/>
              <a:gd name="connsiteX33" fmla="*/ 1073426 w 3276639"/>
              <a:gd name="connsiteY33" fmla="*/ 87464 h 850789"/>
              <a:gd name="connsiteX34" fmla="*/ 1192696 w 3276639"/>
              <a:gd name="connsiteY34" fmla="*/ 71562 h 850789"/>
              <a:gd name="connsiteX35" fmla="*/ 1709530 w 3276639"/>
              <a:gd name="connsiteY35" fmla="*/ 55659 h 850789"/>
              <a:gd name="connsiteX36" fmla="*/ 1757238 w 3276639"/>
              <a:gd name="connsiteY36" fmla="*/ 39756 h 850789"/>
              <a:gd name="connsiteX37" fmla="*/ 1820849 w 3276639"/>
              <a:gd name="connsiteY37" fmla="*/ 31805 h 850789"/>
              <a:gd name="connsiteX38" fmla="*/ 1908313 w 3276639"/>
              <a:gd name="connsiteY38" fmla="*/ 7951 h 850789"/>
              <a:gd name="connsiteX39" fmla="*/ 1995777 w 3276639"/>
              <a:gd name="connsiteY39" fmla="*/ 0 h 850789"/>
              <a:gd name="connsiteX40" fmla="*/ 2568271 w 3276639"/>
              <a:gd name="connsiteY40" fmla="*/ 7951 h 850789"/>
              <a:gd name="connsiteX41" fmla="*/ 2631882 w 3276639"/>
              <a:gd name="connsiteY41" fmla="*/ 23854 h 850789"/>
              <a:gd name="connsiteX42" fmla="*/ 2703443 w 3276639"/>
              <a:gd name="connsiteY42" fmla="*/ 63610 h 850789"/>
              <a:gd name="connsiteX43" fmla="*/ 2751151 w 3276639"/>
              <a:gd name="connsiteY43" fmla="*/ 87464 h 850789"/>
              <a:gd name="connsiteX44" fmla="*/ 2775005 w 3276639"/>
              <a:gd name="connsiteY44" fmla="*/ 103367 h 850789"/>
              <a:gd name="connsiteX45" fmla="*/ 2798859 w 3276639"/>
              <a:gd name="connsiteY45" fmla="*/ 111318 h 850789"/>
              <a:gd name="connsiteX46" fmla="*/ 2830664 w 3276639"/>
              <a:gd name="connsiteY46" fmla="*/ 127221 h 850789"/>
              <a:gd name="connsiteX47" fmla="*/ 2878372 w 3276639"/>
              <a:gd name="connsiteY47" fmla="*/ 143123 h 850789"/>
              <a:gd name="connsiteX48" fmla="*/ 2902226 w 3276639"/>
              <a:gd name="connsiteY48" fmla="*/ 151075 h 850789"/>
              <a:gd name="connsiteX49" fmla="*/ 2926080 w 3276639"/>
              <a:gd name="connsiteY49" fmla="*/ 166977 h 850789"/>
              <a:gd name="connsiteX50" fmla="*/ 2973788 w 3276639"/>
              <a:gd name="connsiteY50" fmla="*/ 182880 h 850789"/>
              <a:gd name="connsiteX51" fmla="*/ 2997642 w 3276639"/>
              <a:gd name="connsiteY51" fmla="*/ 198782 h 850789"/>
              <a:gd name="connsiteX52" fmla="*/ 3045350 w 3276639"/>
              <a:gd name="connsiteY52" fmla="*/ 238539 h 850789"/>
              <a:gd name="connsiteX53" fmla="*/ 3093057 w 3276639"/>
              <a:gd name="connsiteY53" fmla="*/ 254442 h 850789"/>
              <a:gd name="connsiteX54" fmla="*/ 3140765 w 3276639"/>
              <a:gd name="connsiteY54" fmla="*/ 286247 h 850789"/>
              <a:gd name="connsiteX55" fmla="*/ 3164619 w 3276639"/>
              <a:gd name="connsiteY55" fmla="*/ 302149 h 850789"/>
              <a:gd name="connsiteX56" fmla="*/ 3188473 w 3276639"/>
              <a:gd name="connsiteY56" fmla="*/ 310101 h 850789"/>
              <a:gd name="connsiteX57" fmla="*/ 3204376 w 3276639"/>
              <a:gd name="connsiteY57" fmla="*/ 333955 h 850789"/>
              <a:gd name="connsiteX58" fmla="*/ 3228230 w 3276639"/>
              <a:gd name="connsiteY58" fmla="*/ 341906 h 850789"/>
              <a:gd name="connsiteX59" fmla="*/ 3260035 w 3276639"/>
              <a:gd name="connsiteY59" fmla="*/ 389614 h 850789"/>
              <a:gd name="connsiteX60" fmla="*/ 3275937 w 3276639"/>
              <a:gd name="connsiteY60" fmla="*/ 437322 h 850789"/>
              <a:gd name="connsiteX61" fmla="*/ 3260035 w 3276639"/>
              <a:gd name="connsiteY61" fmla="*/ 516835 h 850789"/>
              <a:gd name="connsiteX62" fmla="*/ 3244132 w 3276639"/>
              <a:gd name="connsiteY62" fmla="*/ 580445 h 850789"/>
              <a:gd name="connsiteX63" fmla="*/ 3228230 w 3276639"/>
              <a:gd name="connsiteY63" fmla="*/ 604299 h 850789"/>
              <a:gd name="connsiteX64" fmla="*/ 3220278 w 3276639"/>
              <a:gd name="connsiteY64" fmla="*/ 636104 h 850789"/>
              <a:gd name="connsiteX65" fmla="*/ 3061252 w 3276639"/>
              <a:gd name="connsiteY65" fmla="*/ 652007 h 850789"/>
              <a:gd name="connsiteX66" fmla="*/ 3013544 w 3276639"/>
              <a:gd name="connsiteY66" fmla="*/ 612250 h 850789"/>
              <a:gd name="connsiteX67" fmla="*/ 2965836 w 3276639"/>
              <a:gd name="connsiteY67" fmla="*/ 580445 h 850789"/>
              <a:gd name="connsiteX68" fmla="*/ 2957885 w 3276639"/>
              <a:gd name="connsiteY68" fmla="*/ 556591 h 850789"/>
              <a:gd name="connsiteX69" fmla="*/ 2918129 w 3276639"/>
              <a:gd name="connsiteY69" fmla="*/ 508883 h 850789"/>
              <a:gd name="connsiteX70" fmla="*/ 2902226 w 3276639"/>
              <a:gd name="connsiteY70" fmla="*/ 485029 h 850789"/>
              <a:gd name="connsiteX71" fmla="*/ 2894275 w 3276639"/>
              <a:gd name="connsiteY71" fmla="*/ 461175 h 850789"/>
              <a:gd name="connsiteX72" fmla="*/ 2846567 w 3276639"/>
              <a:gd name="connsiteY72" fmla="*/ 429370 h 850789"/>
              <a:gd name="connsiteX73" fmla="*/ 2830664 w 3276639"/>
              <a:gd name="connsiteY73" fmla="*/ 405516 h 850789"/>
              <a:gd name="connsiteX74" fmla="*/ 2608028 w 3276639"/>
              <a:gd name="connsiteY74" fmla="*/ 381662 h 850789"/>
              <a:gd name="connsiteX75" fmla="*/ 2560320 w 3276639"/>
              <a:gd name="connsiteY75" fmla="*/ 349857 h 850789"/>
              <a:gd name="connsiteX76" fmla="*/ 2512612 w 3276639"/>
              <a:gd name="connsiteY76" fmla="*/ 333955 h 850789"/>
              <a:gd name="connsiteX77" fmla="*/ 2441050 w 3276639"/>
              <a:gd name="connsiteY77" fmla="*/ 302149 h 850789"/>
              <a:gd name="connsiteX78" fmla="*/ 2417196 w 3276639"/>
              <a:gd name="connsiteY78" fmla="*/ 294198 h 850789"/>
              <a:gd name="connsiteX79" fmla="*/ 2107096 w 3276639"/>
              <a:gd name="connsiteY79" fmla="*/ 286247 h 850789"/>
              <a:gd name="connsiteX80" fmla="*/ 1995777 w 3276639"/>
              <a:gd name="connsiteY80" fmla="*/ 262393 h 850789"/>
              <a:gd name="connsiteX81" fmla="*/ 1773141 w 3276639"/>
              <a:gd name="connsiteY81" fmla="*/ 270344 h 850789"/>
              <a:gd name="connsiteX82" fmla="*/ 1749287 w 3276639"/>
              <a:gd name="connsiteY82" fmla="*/ 286247 h 850789"/>
              <a:gd name="connsiteX83" fmla="*/ 1717482 w 3276639"/>
              <a:gd name="connsiteY83" fmla="*/ 326003 h 850789"/>
              <a:gd name="connsiteX84" fmla="*/ 1693628 w 3276639"/>
              <a:gd name="connsiteY84" fmla="*/ 373711 h 850789"/>
              <a:gd name="connsiteX85" fmla="*/ 1637969 w 3276639"/>
              <a:gd name="connsiteY85" fmla="*/ 389614 h 850789"/>
              <a:gd name="connsiteX86" fmla="*/ 1383527 w 3276639"/>
              <a:gd name="connsiteY86" fmla="*/ 397565 h 850789"/>
              <a:gd name="connsiteX87" fmla="*/ 1359673 w 3276639"/>
              <a:gd name="connsiteY87" fmla="*/ 413468 h 850789"/>
              <a:gd name="connsiteX88" fmla="*/ 1319916 w 3276639"/>
              <a:gd name="connsiteY88" fmla="*/ 421419 h 850789"/>
              <a:gd name="connsiteX89" fmla="*/ 1296063 w 3276639"/>
              <a:gd name="connsiteY89" fmla="*/ 429370 h 850789"/>
              <a:gd name="connsiteX90" fmla="*/ 1129085 w 3276639"/>
              <a:gd name="connsiteY90" fmla="*/ 421419 h 850789"/>
              <a:gd name="connsiteX91" fmla="*/ 1113183 w 3276639"/>
              <a:gd name="connsiteY91" fmla="*/ 397565 h 850789"/>
              <a:gd name="connsiteX92" fmla="*/ 1089329 w 3276639"/>
              <a:gd name="connsiteY92" fmla="*/ 381662 h 850789"/>
              <a:gd name="connsiteX93" fmla="*/ 1073426 w 3276639"/>
              <a:gd name="connsiteY93" fmla="*/ 357809 h 850789"/>
              <a:gd name="connsiteX94" fmla="*/ 1025718 w 3276639"/>
              <a:gd name="connsiteY94" fmla="*/ 326003 h 850789"/>
              <a:gd name="connsiteX95" fmla="*/ 946205 w 3276639"/>
              <a:gd name="connsiteY95" fmla="*/ 333955 h 850789"/>
              <a:gd name="connsiteX96" fmla="*/ 914400 w 3276639"/>
              <a:gd name="connsiteY96" fmla="*/ 341906 h 850789"/>
              <a:gd name="connsiteX97" fmla="*/ 890546 w 3276639"/>
              <a:gd name="connsiteY97" fmla="*/ 365760 h 850789"/>
              <a:gd name="connsiteX98" fmla="*/ 818984 w 3276639"/>
              <a:gd name="connsiteY98" fmla="*/ 405516 h 850789"/>
              <a:gd name="connsiteX99" fmla="*/ 787179 w 3276639"/>
              <a:gd name="connsiteY99" fmla="*/ 437322 h 850789"/>
              <a:gd name="connsiteX100" fmla="*/ 731520 w 3276639"/>
              <a:gd name="connsiteY100" fmla="*/ 492981 h 850789"/>
              <a:gd name="connsiteX101" fmla="*/ 683812 w 3276639"/>
              <a:gd name="connsiteY101" fmla="*/ 524786 h 850789"/>
              <a:gd name="connsiteX102" fmla="*/ 667910 w 3276639"/>
              <a:gd name="connsiteY102" fmla="*/ 548640 h 850789"/>
              <a:gd name="connsiteX103" fmla="*/ 636104 w 3276639"/>
              <a:gd name="connsiteY103" fmla="*/ 564542 h 850789"/>
              <a:gd name="connsiteX104" fmla="*/ 588396 w 3276639"/>
              <a:gd name="connsiteY104" fmla="*/ 604299 h 850789"/>
              <a:gd name="connsiteX105" fmla="*/ 540689 w 3276639"/>
              <a:gd name="connsiteY105" fmla="*/ 636104 h 850789"/>
              <a:gd name="connsiteX106" fmla="*/ 516835 w 3276639"/>
              <a:gd name="connsiteY106" fmla="*/ 652007 h 850789"/>
              <a:gd name="connsiteX107" fmla="*/ 469127 w 3276639"/>
              <a:gd name="connsiteY107" fmla="*/ 667909 h 850789"/>
              <a:gd name="connsiteX108" fmla="*/ 445273 w 3276639"/>
              <a:gd name="connsiteY108" fmla="*/ 675861 h 850789"/>
              <a:gd name="connsiteX109" fmla="*/ 421419 w 3276639"/>
              <a:gd name="connsiteY109" fmla="*/ 683812 h 850789"/>
              <a:gd name="connsiteX110" fmla="*/ 397565 w 3276639"/>
              <a:gd name="connsiteY110" fmla="*/ 691763 h 850789"/>
              <a:gd name="connsiteX111" fmla="*/ 341906 w 3276639"/>
              <a:gd name="connsiteY111" fmla="*/ 723569 h 850789"/>
              <a:gd name="connsiteX112" fmla="*/ 318052 w 3276639"/>
              <a:gd name="connsiteY112" fmla="*/ 739471 h 850789"/>
              <a:gd name="connsiteX113" fmla="*/ 270344 w 3276639"/>
              <a:gd name="connsiteY113" fmla="*/ 755374 h 850789"/>
              <a:gd name="connsiteX114" fmla="*/ 246490 w 3276639"/>
              <a:gd name="connsiteY114" fmla="*/ 779228 h 850789"/>
              <a:gd name="connsiteX115" fmla="*/ 222636 w 3276639"/>
              <a:gd name="connsiteY115" fmla="*/ 787179 h 850789"/>
              <a:gd name="connsiteX116" fmla="*/ 198783 w 3276639"/>
              <a:gd name="connsiteY116" fmla="*/ 850789 h 85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3276639" h="850789">
                <a:moveTo>
                  <a:pt x="0" y="818984"/>
                </a:moveTo>
                <a:cubicBezTo>
                  <a:pt x="2650" y="800431"/>
                  <a:pt x="1223" y="780817"/>
                  <a:pt x="7951" y="763325"/>
                </a:cubicBezTo>
                <a:cubicBezTo>
                  <a:pt x="14812" y="745486"/>
                  <a:pt x="29154" y="731520"/>
                  <a:pt x="39756" y="715617"/>
                </a:cubicBezTo>
                <a:lnTo>
                  <a:pt x="55659" y="691763"/>
                </a:lnTo>
                <a:cubicBezTo>
                  <a:pt x="60960" y="683812"/>
                  <a:pt x="62496" y="670931"/>
                  <a:pt x="71562" y="667909"/>
                </a:cubicBezTo>
                <a:lnTo>
                  <a:pt x="95416" y="659958"/>
                </a:lnTo>
                <a:cubicBezTo>
                  <a:pt x="110756" y="583254"/>
                  <a:pt x="91970" y="650947"/>
                  <a:pt x="119270" y="596348"/>
                </a:cubicBezTo>
                <a:cubicBezTo>
                  <a:pt x="123018" y="588851"/>
                  <a:pt x="121985" y="579039"/>
                  <a:pt x="127221" y="572494"/>
                </a:cubicBezTo>
                <a:cubicBezTo>
                  <a:pt x="133191" y="565032"/>
                  <a:pt x="143124" y="561892"/>
                  <a:pt x="151075" y="556591"/>
                </a:cubicBezTo>
                <a:cubicBezTo>
                  <a:pt x="156376" y="548640"/>
                  <a:pt x="159515" y="538707"/>
                  <a:pt x="166977" y="532737"/>
                </a:cubicBezTo>
                <a:cubicBezTo>
                  <a:pt x="173522" y="527501"/>
                  <a:pt x="184904" y="530712"/>
                  <a:pt x="190831" y="524786"/>
                </a:cubicBezTo>
                <a:cubicBezTo>
                  <a:pt x="196758" y="518859"/>
                  <a:pt x="193547" y="507477"/>
                  <a:pt x="198783" y="500932"/>
                </a:cubicBezTo>
                <a:cubicBezTo>
                  <a:pt x="209994" y="486918"/>
                  <a:pt x="230775" y="482316"/>
                  <a:pt x="246490" y="477078"/>
                </a:cubicBezTo>
                <a:cubicBezTo>
                  <a:pt x="251791" y="469127"/>
                  <a:pt x="255636" y="459981"/>
                  <a:pt x="262393" y="453224"/>
                </a:cubicBezTo>
                <a:cubicBezTo>
                  <a:pt x="269150" y="446467"/>
                  <a:pt x="280946" y="445273"/>
                  <a:pt x="286247" y="437322"/>
                </a:cubicBezTo>
                <a:cubicBezTo>
                  <a:pt x="327323" y="375708"/>
                  <a:pt x="258166" y="429536"/>
                  <a:pt x="318052" y="389614"/>
                </a:cubicBezTo>
                <a:cubicBezTo>
                  <a:pt x="323290" y="373899"/>
                  <a:pt x="327893" y="353117"/>
                  <a:pt x="341906" y="341906"/>
                </a:cubicBezTo>
                <a:cubicBezTo>
                  <a:pt x="348451" y="336670"/>
                  <a:pt x="357809" y="336605"/>
                  <a:pt x="365760" y="333955"/>
                </a:cubicBezTo>
                <a:cubicBezTo>
                  <a:pt x="373711" y="328654"/>
                  <a:pt x="382857" y="324809"/>
                  <a:pt x="389614" y="318052"/>
                </a:cubicBezTo>
                <a:cubicBezTo>
                  <a:pt x="396371" y="311295"/>
                  <a:pt x="396969" y="298472"/>
                  <a:pt x="405516" y="294198"/>
                </a:cubicBezTo>
                <a:cubicBezTo>
                  <a:pt x="419936" y="286988"/>
                  <a:pt x="437243" y="288378"/>
                  <a:pt x="453224" y="286247"/>
                </a:cubicBezTo>
                <a:cubicBezTo>
                  <a:pt x="477014" y="283075"/>
                  <a:pt x="500932" y="280946"/>
                  <a:pt x="524786" y="278295"/>
                </a:cubicBezTo>
                <a:cubicBezTo>
                  <a:pt x="530087" y="270344"/>
                  <a:pt x="533227" y="260412"/>
                  <a:pt x="540689" y="254442"/>
                </a:cubicBezTo>
                <a:cubicBezTo>
                  <a:pt x="547234" y="249206"/>
                  <a:pt x="556259" y="247764"/>
                  <a:pt x="564543" y="246490"/>
                </a:cubicBezTo>
                <a:cubicBezTo>
                  <a:pt x="590870" y="242440"/>
                  <a:pt x="617552" y="241189"/>
                  <a:pt x="644056" y="238539"/>
                </a:cubicBezTo>
                <a:cubicBezTo>
                  <a:pt x="659958" y="227937"/>
                  <a:pt x="673632" y="212778"/>
                  <a:pt x="691763" y="206734"/>
                </a:cubicBezTo>
                <a:lnTo>
                  <a:pt x="739471" y="190831"/>
                </a:lnTo>
                <a:cubicBezTo>
                  <a:pt x="744772" y="182880"/>
                  <a:pt x="747270" y="172042"/>
                  <a:pt x="755374" y="166977"/>
                </a:cubicBezTo>
                <a:cubicBezTo>
                  <a:pt x="769589" y="158093"/>
                  <a:pt x="787179" y="156376"/>
                  <a:pt x="803082" y="151075"/>
                </a:cubicBezTo>
                <a:cubicBezTo>
                  <a:pt x="842237" y="138023"/>
                  <a:pt x="818656" y="144503"/>
                  <a:pt x="874643" y="135172"/>
                </a:cubicBezTo>
                <a:cubicBezTo>
                  <a:pt x="882594" y="129871"/>
                  <a:pt x="889713" y="123033"/>
                  <a:pt x="898497" y="119269"/>
                </a:cubicBezTo>
                <a:cubicBezTo>
                  <a:pt x="926862" y="107113"/>
                  <a:pt x="1004720" y="104553"/>
                  <a:pt x="1017767" y="103367"/>
                </a:cubicBezTo>
                <a:cubicBezTo>
                  <a:pt x="1028369" y="100716"/>
                  <a:pt x="1039064" y="98417"/>
                  <a:pt x="1049572" y="95415"/>
                </a:cubicBezTo>
                <a:cubicBezTo>
                  <a:pt x="1057631" y="93112"/>
                  <a:pt x="1065244" y="89282"/>
                  <a:pt x="1073426" y="87464"/>
                </a:cubicBezTo>
                <a:cubicBezTo>
                  <a:pt x="1109117" y="79533"/>
                  <a:pt x="1158244" y="75390"/>
                  <a:pt x="1192696" y="71562"/>
                </a:cubicBezTo>
                <a:cubicBezTo>
                  <a:pt x="1374937" y="10810"/>
                  <a:pt x="1159654" y="79918"/>
                  <a:pt x="1709530" y="55659"/>
                </a:cubicBezTo>
                <a:cubicBezTo>
                  <a:pt x="1726277" y="54920"/>
                  <a:pt x="1740605" y="41835"/>
                  <a:pt x="1757238" y="39756"/>
                </a:cubicBezTo>
                <a:lnTo>
                  <a:pt x="1820849" y="31805"/>
                </a:lnTo>
                <a:cubicBezTo>
                  <a:pt x="1856290" y="19991"/>
                  <a:pt x="1872346" y="12447"/>
                  <a:pt x="1908313" y="7951"/>
                </a:cubicBezTo>
                <a:cubicBezTo>
                  <a:pt x="1937362" y="4320"/>
                  <a:pt x="1966622" y="2650"/>
                  <a:pt x="1995777" y="0"/>
                </a:cubicBezTo>
                <a:lnTo>
                  <a:pt x="2568271" y="7951"/>
                </a:lnTo>
                <a:cubicBezTo>
                  <a:pt x="2575670" y="8143"/>
                  <a:pt x="2620371" y="17459"/>
                  <a:pt x="2631882" y="23854"/>
                </a:cubicBezTo>
                <a:cubicBezTo>
                  <a:pt x="2713901" y="69420"/>
                  <a:pt x="2649470" y="45619"/>
                  <a:pt x="2703443" y="63610"/>
                </a:cubicBezTo>
                <a:cubicBezTo>
                  <a:pt x="2771806" y="109186"/>
                  <a:pt x="2685311" y="54544"/>
                  <a:pt x="2751151" y="87464"/>
                </a:cubicBezTo>
                <a:cubicBezTo>
                  <a:pt x="2759698" y="91738"/>
                  <a:pt x="2766458" y="99093"/>
                  <a:pt x="2775005" y="103367"/>
                </a:cubicBezTo>
                <a:cubicBezTo>
                  <a:pt x="2782502" y="107115"/>
                  <a:pt x="2791155" y="108016"/>
                  <a:pt x="2798859" y="111318"/>
                </a:cubicBezTo>
                <a:cubicBezTo>
                  <a:pt x="2809754" y="115987"/>
                  <a:pt x="2819659" y="122819"/>
                  <a:pt x="2830664" y="127221"/>
                </a:cubicBezTo>
                <a:cubicBezTo>
                  <a:pt x="2846228" y="133447"/>
                  <a:pt x="2862469" y="137822"/>
                  <a:pt x="2878372" y="143123"/>
                </a:cubicBezTo>
                <a:cubicBezTo>
                  <a:pt x="2886323" y="145773"/>
                  <a:pt x="2895252" y="146426"/>
                  <a:pt x="2902226" y="151075"/>
                </a:cubicBezTo>
                <a:cubicBezTo>
                  <a:pt x="2910177" y="156376"/>
                  <a:pt x="2917347" y="163096"/>
                  <a:pt x="2926080" y="166977"/>
                </a:cubicBezTo>
                <a:cubicBezTo>
                  <a:pt x="2941398" y="173785"/>
                  <a:pt x="2959840" y="173582"/>
                  <a:pt x="2973788" y="182880"/>
                </a:cubicBezTo>
                <a:cubicBezTo>
                  <a:pt x="2981739" y="188181"/>
                  <a:pt x="2990301" y="192664"/>
                  <a:pt x="2997642" y="198782"/>
                </a:cubicBezTo>
                <a:cubicBezTo>
                  <a:pt x="3019043" y="216616"/>
                  <a:pt x="3019967" y="227257"/>
                  <a:pt x="3045350" y="238539"/>
                </a:cubicBezTo>
                <a:cubicBezTo>
                  <a:pt x="3060668" y="245347"/>
                  <a:pt x="3079110" y="245144"/>
                  <a:pt x="3093057" y="254442"/>
                </a:cubicBezTo>
                <a:lnTo>
                  <a:pt x="3140765" y="286247"/>
                </a:lnTo>
                <a:cubicBezTo>
                  <a:pt x="3148716" y="291548"/>
                  <a:pt x="3155553" y="299127"/>
                  <a:pt x="3164619" y="302149"/>
                </a:cubicBezTo>
                <a:lnTo>
                  <a:pt x="3188473" y="310101"/>
                </a:lnTo>
                <a:cubicBezTo>
                  <a:pt x="3193774" y="318052"/>
                  <a:pt x="3196914" y="327985"/>
                  <a:pt x="3204376" y="333955"/>
                </a:cubicBezTo>
                <a:cubicBezTo>
                  <a:pt x="3210921" y="339191"/>
                  <a:pt x="3222303" y="335979"/>
                  <a:pt x="3228230" y="341906"/>
                </a:cubicBezTo>
                <a:cubicBezTo>
                  <a:pt x="3241745" y="355421"/>
                  <a:pt x="3260035" y="389614"/>
                  <a:pt x="3260035" y="389614"/>
                </a:cubicBezTo>
                <a:cubicBezTo>
                  <a:pt x="3265336" y="405517"/>
                  <a:pt x="3280002" y="421060"/>
                  <a:pt x="3275937" y="437322"/>
                </a:cubicBezTo>
                <a:cubicBezTo>
                  <a:pt x="3261871" y="493586"/>
                  <a:pt x="3273035" y="445338"/>
                  <a:pt x="3260035" y="516835"/>
                </a:cubicBezTo>
                <a:cubicBezTo>
                  <a:pt x="3257443" y="531088"/>
                  <a:pt x="3252013" y="564683"/>
                  <a:pt x="3244132" y="580445"/>
                </a:cubicBezTo>
                <a:cubicBezTo>
                  <a:pt x="3239858" y="588992"/>
                  <a:pt x="3233531" y="596348"/>
                  <a:pt x="3228230" y="604299"/>
                </a:cubicBezTo>
                <a:cubicBezTo>
                  <a:pt x="3225579" y="614901"/>
                  <a:pt x="3223280" y="625596"/>
                  <a:pt x="3220278" y="636104"/>
                </a:cubicBezTo>
                <a:cubicBezTo>
                  <a:pt x="3199743" y="707975"/>
                  <a:pt x="3200469" y="659334"/>
                  <a:pt x="3061252" y="652007"/>
                </a:cubicBezTo>
                <a:cubicBezTo>
                  <a:pt x="2976002" y="595173"/>
                  <a:pt x="3105390" y="683685"/>
                  <a:pt x="3013544" y="612250"/>
                </a:cubicBezTo>
                <a:cubicBezTo>
                  <a:pt x="2998457" y="600516"/>
                  <a:pt x="2965836" y="580445"/>
                  <a:pt x="2965836" y="580445"/>
                </a:cubicBezTo>
                <a:cubicBezTo>
                  <a:pt x="2963186" y="572494"/>
                  <a:pt x="2961633" y="564088"/>
                  <a:pt x="2957885" y="556591"/>
                </a:cubicBezTo>
                <a:cubicBezTo>
                  <a:pt x="2943079" y="526978"/>
                  <a:pt x="2940111" y="535261"/>
                  <a:pt x="2918129" y="508883"/>
                </a:cubicBezTo>
                <a:cubicBezTo>
                  <a:pt x="2912011" y="501542"/>
                  <a:pt x="2907527" y="492980"/>
                  <a:pt x="2902226" y="485029"/>
                </a:cubicBezTo>
                <a:cubicBezTo>
                  <a:pt x="2899576" y="477078"/>
                  <a:pt x="2898924" y="468149"/>
                  <a:pt x="2894275" y="461175"/>
                </a:cubicBezTo>
                <a:cubicBezTo>
                  <a:pt x="2877259" y="435651"/>
                  <a:pt x="2871574" y="437706"/>
                  <a:pt x="2846567" y="429370"/>
                </a:cubicBezTo>
                <a:cubicBezTo>
                  <a:pt x="2841266" y="421419"/>
                  <a:pt x="2837421" y="412273"/>
                  <a:pt x="2830664" y="405516"/>
                </a:cubicBezTo>
                <a:cubicBezTo>
                  <a:pt x="2779075" y="353929"/>
                  <a:pt x="2625927" y="382378"/>
                  <a:pt x="2608028" y="381662"/>
                </a:cubicBezTo>
                <a:cubicBezTo>
                  <a:pt x="2592125" y="371060"/>
                  <a:pt x="2578452" y="355901"/>
                  <a:pt x="2560320" y="349857"/>
                </a:cubicBezTo>
                <a:lnTo>
                  <a:pt x="2512612" y="333955"/>
                </a:lnTo>
                <a:cubicBezTo>
                  <a:pt x="2484855" y="292318"/>
                  <a:pt x="2509032" y="315746"/>
                  <a:pt x="2441050" y="302149"/>
                </a:cubicBezTo>
                <a:cubicBezTo>
                  <a:pt x="2432831" y="300505"/>
                  <a:pt x="2425568" y="294597"/>
                  <a:pt x="2417196" y="294198"/>
                </a:cubicBezTo>
                <a:cubicBezTo>
                  <a:pt x="2313912" y="289280"/>
                  <a:pt x="2210463" y="288897"/>
                  <a:pt x="2107096" y="286247"/>
                </a:cubicBezTo>
                <a:cubicBezTo>
                  <a:pt x="2039116" y="263587"/>
                  <a:pt x="2076021" y="272423"/>
                  <a:pt x="1995777" y="262393"/>
                </a:cubicBezTo>
                <a:cubicBezTo>
                  <a:pt x="1921565" y="265043"/>
                  <a:pt x="1847055" y="263191"/>
                  <a:pt x="1773141" y="270344"/>
                </a:cubicBezTo>
                <a:cubicBezTo>
                  <a:pt x="1763629" y="271265"/>
                  <a:pt x="1755257" y="278785"/>
                  <a:pt x="1749287" y="286247"/>
                </a:cubicBezTo>
                <a:cubicBezTo>
                  <a:pt x="1705397" y="341111"/>
                  <a:pt x="1785841" y="280432"/>
                  <a:pt x="1717482" y="326003"/>
                </a:cubicBezTo>
                <a:cubicBezTo>
                  <a:pt x="1712244" y="341715"/>
                  <a:pt x="1707639" y="362502"/>
                  <a:pt x="1693628" y="373711"/>
                </a:cubicBezTo>
                <a:cubicBezTo>
                  <a:pt x="1688861" y="377525"/>
                  <a:pt x="1639502" y="389529"/>
                  <a:pt x="1637969" y="389614"/>
                </a:cubicBezTo>
                <a:cubicBezTo>
                  <a:pt x="1553244" y="394321"/>
                  <a:pt x="1468341" y="394915"/>
                  <a:pt x="1383527" y="397565"/>
                </a:cubicBezTo>
                <a:cubicBezTo>
                  <a:pt x="1375576" y="402866"/>
                  <a:pt x="1368621" y="410113"/>
                  <a:pt x="1359673" y="413468"/>
                </a:cubicBezTo>
                <a:cubicBezTo>
                  <a:pt x="1347019" y="418213"/>
                  <a:pt x="1333027" y="418141"/>
                  <a:pt x="1319916" y="421419"/>
                </a:cubicBezTo>
                <a:cubicBezTo>
                  <a:pt x="1311785" y="423452"/>
                  <a:pt x="1304014" y="426720"/>
                  <a:pt x="1296063" y="429370"/>
                </a:cubicBezTo>
                <a:cubicBezTo>
                  <a:pt x="1240404" y="426720"/>
                  <a:pt x="1183983" y="430966"/>
                  <a:pt x="1129085" y="421419"/>
                </a:cubicBezTo>
                <a:cubicBezTo>
                  <a:pt x="1119670" y="419782"/>
                  <a:pt x="1119940" y="404322"/>
                  <a:pt x="1113183" y="397565"/>
                </a:cubicBezTo>
                <a:cubicBezTo>
                  <a:pt x="1106426" y="390808"/>
                  <a:pt x="1097280" y="386963"/>
                  <a:pt x="1089329" y="381662"/>
                </a:cubicBezTo>
                <a:cubicBezTo>
                  <a:pt x="1084028" y="373711"/>
                  <a:pt x="1080618" y="364102"/>
                  <a:pt x="1073426" y="357809"/>
                </a:cubicBezTo>
                <a:cubicBezTo>
                  <a:pt x="1059042" y="345223"/>
                  <a:pt x="1025718" y="326003"/>
                  <a:pt x="1025718" y="326003"/>
                </a:cubicBezTo>
                <a:cubicBezTo>
                  <a:pt x="999214" y="328654"/>
                  <a:pt x="972574" y="330188"/>
                  <a:pt x="946205" y="333955"/>
                </a:cubicBezTo>
                <a:cubicBezTo>
                  <a:pt x="935387" y="335500"/>
                  <a:pt x="923888" y="336484"/>
                  <a:pt x="914400" y="341906"/>
                </a:cubicBezTo>
                <a:cubicBezTo>
                  <a:pt x="904637" y="347485"/>
                  <a:pt x="899422" y="358856"/>
                  <a:pt x="890546" y="365760"/>
                </a:cubicBezTo>
                <a:cubicBezTo>
                  <a:pt x="849535" y="397658"/>
                  <a:pt x="854975" y="393520"/>
                  <a:pt x="818984" y="405516"/>
                </a:cubicBezTo>
                <a:cubicBezTo>
                  <a:pt x="797782" y="469124"/>
                  <a:pt x="829585" y="394916"/>
                  <a:pt x="787179" y="437322"/>
                </a:cubicBezTo>
                <a:cubicBezTo>
                  <a:pt x="723384" y="501117"/>
                  <a:pt x="785495" y="474988"/>
                  <a:pt x="731520" y="492981"/>
                </a:cubicBezTo>
                <a:cubicBezTo>
                  <a:pt x="691593" y="552870"/>
                  <a:pt x="745428" y="483708"/>
                  <a:pt x="683812" y="524786"/>
                </a:cubicBezTo>
                <a:cubicBezTo>
                  <a:pt x="675861" y="530087"/>
                  <a:pt x="675251" y="542522"/>
                  <a:pt x="667910" y="548640"/>
                </a:cubicBezTo>
                <a:cubicBezTo>
                  <a:pt x="658804" y="556228"/>
                  <a:pt x="646706" y="559241"/>
                  <a:pt x="636104" y="564542"/>
                </a:cubicBezTo>
                <a:cubicBezTo>
                  <a:pt x="566406" y="634240"/>
                  <a:pt x="654823" y="548941"/>
                  <a:pt x="588396" y="604299"/>
                </a:cubicBezTo>
                <a:cubicBezTo>
                  <a:pt x="548690" y="637388"/>
                  <a:pt x="582610" y="622131"/>
                  <a:pt x="540689" y="636104"/>
                </a:cubicBezTo>
                <a:cubicBezTo>
                  <a:pt x="532738" y="641405"/>
                  <a:pt x="525568" y="648126"/>
                  <a:pt x="516835" y="652007"/>
                </a:cubicBezTo>
                <a:cubicBezTo>
                  <a:pt x="501517" y="658815"/>
                  <a:pt x="485030" y="662608"/>
                  <a:pt x="469127" y="667909"/>
                </a:cubicBezTo>
                <a:lnTo>
                  <a:pt x="445273" y="675861"/>
                </a:lnTo>
                <a:lnTo>
                  <a:pt x="421419" y="683812"/>
                </a:lnTo>
                <a:lnTo>
                  <a:pt x="397565" y="691763"/>
                </a:lnTo>
                <a:cubicBezTo>
                  <a:pt x="352250" y="737078"/>
                  <a:pt x="397967" y="699543"/>
                  <a:pt x="341906" y="723569"/>
                </a:cubicBezTo>
                <a:cubicBezTo>
                  <a:pt x="333122" y="727333"/>
                  <a:pt x="326785" y="735590"/>
                  <a:pt x="318052" y="739471"/>
                </a:cubicBezTo>
                <a:cubicBezTo>
                  <a:pt x="302734" y="746279"/>
                  <a:pt x="270344" y="755374"/>
                  <a:pt x="270344" y="755374"/>
                </a:cubicBezTo>
                <a:cubicBezTo>
                  <a:pt x="262393" y="763325"/>
                  <a:pt x="255846" y="772991"/>
                  <a:pt x="246490" y="779228"/>
                </a:cubicBezTo>
                <a:cubicBezTo>
                  <a:pt x="239516" y="783877"/>
                  <a:pt x="226794" y="779902"/>
                  <a:pt x="222636" y="787179"/>
                </a:cubicBezTo>
                <a:cubicBezTo>
                  <a:pt x="161411" y="894323"/>
                  <a:pt x="250283" y="799289"/>
                  <a:pt x="198783" y="850789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id="{2B932EA0-5F0A-4931-91F0-85CB95515B5F}"/>
              </a:ext>
            </a:extLst>
          </p:cNvPr>
          <p:cNvSpPr/>
          <p:nvPr/>
        </p:nvSpPr>
        <p:spPr>
          <a:xfrm>
            <a:off x="8144787" y="1269714"/>
            <a:ext cx="1881807" cy="4200784"/>
          </a:xfrm>
          <a:custGeom>
            <a:avLst/>
            <a:gdLst>
              <a:gd name="connsiteX0" fmla="*/ 1868557 w 1924216"/>
              <a:gd name="connsiteY0" fmla="*/ 2769550 h 4264395"/>
              <a:gd name="connsiteX1" fmla="*/ 1836751 w 1924216"/>
              <a:gd name="connsiteY1" fmla="*/ 2729793 h 4264395"/>
              <a:gd name="connsiteX2" fmla="*/ 1812898 w 1924216"/>
              <a:gd name="connsiteY2" fmla="*/ 2721842 h 4264395"/>
              <a:gd name="connsiteX3" fmla="*/ 1749287 w 1924216"/>
              <a:gd name="connsiteY3" fmla="*/ 2713890 h 4264395"/>
              <a:gd name="connsiteX4" fmla="*/ 1423284 w 1924216"/>
              <a:gd name="connsiteY4" fmla="*/ 2682085 h 4264395"/>
              <a:gd name="connsiteX5" fmla="*/ 1383527 w 1924216"/>
              <a:gd name="connsiteY5" fmla="*/ 2674134 h 4264395"/>
              <a:gd name="connsiteX6" fmla="*/ 1319917 w 1924216"/>
              <a:gd name="connsiteY6" fmla="*/ 2634377 h 4264395"/>
              <a:gd name="connsiteX7" fmla="*/ 1296063 w 1924216"/>
              <a:gd name="connsiteY7" fmla="*/ 2618475 h 4264395"/>
              <a:gd name="connsiteX8" fmla="*/ 1248355 w 1924216"/>
              <a:gd name="connsiteY8" fmla="*/ 2602572 h 4264395"/>
              <a:gd name="connsiteX9" fmla="*/ 1192696 w 1924216"/>
              <a:gd name="connsiteY9" fmla="*/ 2586670 h 4264395"/>
              <a:gd name="connsiteX10" fmla="*/ 1121134 w 1924216"/>
              <a:gd name="connsiteY10" fmla="*/ 2546913 h 4264395"/>
              <a:gd name="connsiteX11" fmla="*/ 1097280 w 1924216"/>
              <a:gd name="connsiteY11" fmla="*/ 2531010 h 4264395"/>
              <a:gd name="connsiteX12" fmla="*/ 1081378 w 1924216"/>
              <a:gd name="connsiteY12" fmla="*/ 2507157 h 4264395"/>
              <a:gd name="connsiteX13" fmla="*/ 1057524 w 1924216"/>
              <a:gd name="connsiteY13" fmla="*/ 2499205 h 4264395"/>
              <a:gd name="connsiteX14" fmla="*/ 993913 w 1924216"/>
              <a:gd name="connsiteY14" fmla="*/ 2443546 h 4264395"/>
              <a:gd name="connsiteX15" fmla="*/ 985962 w 1924216"/>
              <a:gd name="connsiteY15" fmla="*/ 2403790 h 4264395"/>
              <a:gd name="connsiteX16" fmla="*/ 954157 w 1924216"/>
              <a:gd name="connsiteY16" fmla="*/ 2356082 h 4264395"/>
              <a:gd name="connsiteX17" fmla="*/ 946205 w 1924216"/>
              <a:gd name="connsiteY17" fmla="*/ 2332228 h 4264395"/>
              <a:gd name="connsiteX18" fmla="*/ 954157 w 1924216"/>
              <a:gd name="connsiteY18" fmla="*/ 1942614 h 4264395"/>
              <a:gd name="connsiteX19" fmla="*/ 993913 w 1924216"/>
              <a:gd name="connsiteY19" fmla="*/ 1934663 h 4264395"/>
              <a:gd name="connsiteX20" fmla="*/ 1041621 w 1924216"/>
              <a:gd name="connsiteY20" fmla="*/ 1902857 h 4264395"/>
              <a:gd name="connsiteX21" fmla="*/ 1065475 w 1924216"/>
              <a:gd name="connsiteY21" fmla="*/ 1886955 h 4264395"/>
              <a:gd name="connsiteX22" fmla="*/ 1081378 w 1924216"/>
              <a:gd name="connsiteY22" fmla="*/ 1863101 h 4264395"/>
              <a:gd name="connsiteX23" fmla="*/ 1105231 w 1924216"/>
              <a:gd name="connsiteY23" fmla="*/ 1855150 h 4264395"/>
              <a:gd name="connsiteX24" fmla="*/ 1129085 w 1924216"/>
              <a:gd name="connsiteY24" fmla="*/ 1839247 h 4264395"/>
              <a:gd name="connsiteX25" fmla="*/ 1137037 w 1924216"/>
              <a:gd name="connsiteY25" fmla="*/ 1815393 h 4264395"/>
              <a:gd name="connsiteX26" fmla="*/ 1176793 w 1924216"/>
              <a:gd name="connsiteY26" fmla="*/ 1783588 h 4264395"/>
              <a:gd name="connsiteX27" fmla="*/ 1192696 w 1924216"/>
              <a:gd name="connsiteY27" fmla="*/ 1735880 h 4264395"/>
              <a:gd name="connsiteX28" fmla="*/ 1200647 w 1924216"/>
              <a:gd name="connsiteY28" fmla="*/ 1712026 h 4264395"/>
              <a:gd name="connsiteX29" fmla="*/ 1192696 w 1924216"/>
              <a:gd name="connsiteY29" fmla="*/ 1529146 h 4264395"/>
              <a:gd name="connsiteX30" fmla="*/ 1176793 w 1924216"/>
              <a:gd name="connsiteY30" fmla="*/ 1505292 h 4264395"/>
              <a:gd name="connsiteX31" fmla="*/ 1168842 w 1924216"/>
              <a:gd name="connsiteY31" fmla="*/ 1481438 h 4264395"/>
              <a:gd name="connsiteX32" fmla="*/ 1137037 w 1924216"/>
              <a:gd name="connsiteY32" fmla="*/ 1433730 h 4264395"/>
              <a:gd name="connsiteX33" fmla="*/ 1089329 w 1924216"/>
              <a:gd name="connsiteY33" fmla="*/ 1417828 h 4264395"/>
              <a:gd name="connsiteX34" fmla="*/ 1073426 w 1924216"/>
              <a:gd name="connsiteY34" fmla="*/ 1338315 h 4264395"/>
              <a:gd name="connsiteX35" fmla="*/ 1001864 w 1924216"/>
              <a:gd name="connsiteY35" fmla="*/ 1306510 h 4264395"/>
              <a:gd name="connsiteX36" fmla="*/ 978011 w 1924216"/>
              <a:gd name="connsiteY36" fmla="*/ 1298558 h 4264395"/>
              <a:gd name="connsiteX37" fmla="*/ 954157 w 1924216"/>
              <a:gd name="connsiteY37" fmla="*/ 1250850 h 4264395"/>
              <a:gd name="connsiteX38" fmla="*/ 946205 w 1924216"/>
              <a:gd name="connsiteY38" fmla="*/ 1226997 h 4264395"/>
              <a:gd name="connsiteX39" fmla="*/ 914400 w 1924216"/>
              <a:gd name="connsiteY39" fmla="*/ 1179289 h 4264395"/>
              <a:gd name="connsiteX40" fmla="*/ 922351 w 1924216"/>
              <a:gd name="connsiteY40" fmla="*/ 1107727 h 4264395"/>
              <a:gd name="connsiteX41" fmla="*/ 1216550 w 1924216"/>
              <a:gd name="connsiteY41" fmla="*/ 1123630 h 4264395"/>
              <a:gd name="connsiteX42" fmla="*/ 1256306 w 1924216"/>
              <a:gd name="connsiteY42" fmla="*/ 1163386 h 4264395"/>
              <a:gd name="connsiteX43" fmla="*/ 1296063 w 1924216"/>
              <a:gd name="connsiteY43" fmla="*/ 1195191 h 4264395"/>
              <a:gd name="connsiteX44" fmla="*/ 1311965 w 1924216"/>
              <a:gd name="connsiteY44" fmla="*/ 1242899 h 4264395"/>
              <a:gd name="connsiteX45" fmla="*/ 1359673 w 1924216"/>
              <a:gd name="connsiteY45" fmla="*/ 1258802 h 4264395"/>
              <a:gd name="connsiteX46" fmla="*/ 1383527 w 1924216"/>
              <a:gd name="connsiteY46" fmla="*/ 1266753 h 4264395"/>
              <a:gd name="connsiteX47" fmla="*/ 1526651 w 1924216"/>
              <a:gd name="connsiteY47" fmla="*/ 1258802 h 4264395"/>
              <a:gd name="connsiteX48" fmla="*/ 1518699 w 1924216"/>
              <a:gd name="connsiteY48" fmla="*/ 1107727 h 4264395"/>
              <a:gd name="connsiteX49" fmla="*/ 1502797 w 1924216"/>
              <a:gd name="connsiteY49" fmla="*/ 1083873 h 4264395"/>
              <a:gd name="connsiteX50" fmla="*/ 1478943 w 1924216"/>
              <a:gd name="connsiteY50" fmla="*/ 1075922 h 4264395"/>
              <a:gd name="connsiteX51" fmla="*/ 1431235 w 1924216"/>
              <a:gd name="connsiteY51" fmla="*/ 1044117 h 4264395"/>
              <a:gd name="connsiteX52" fmla="*/ 1415332 w 1924216"/>
              <a:gd name="connsiteY52" fmla="*/ 1020263 h 4264395"/>
              <a:gd name="connsiteX53" fmla="*/ 1375576 w 1924216"/>
              <a:gd name="connsiteY53" fmla="*/ 1012311 h 4264395"/>
              <a:gd name="connsiteX54" fmla="*/ 1351722 w 1924216"/>
              <a:gd name="connsiteY54" fmla="*/ 1004360 h 4264395"/>
              <a:gd name="connsiteX55" fmla="*/ 1327868 w 1924216"/>
              <a:gd name="connsiteY55" fmla="*/ 988457 h 4264395"/>
              <a:gd name="connsiteX56" fmla="*/ 1280160 w 1924216"/>
              <a:gd name="connsiteY56" fmla="*/ 972555 h 4264395"/>
              <a:gd name="connsiteX57" fmla="*/ 1256306 w 1924216"/>
              <a:gd name="connsiteY57" fmla="*/ 964604 h 4264395"/>
              <a:gd name="connsiteX58" fmla="*/ 1216550 w 1924216"/>
              <a:gd name="connsiteY58" fmla="*/ 956652 h 4264395"/>
              <a:gd name="connsiteX59" fmla="*/ 1192696 w 1924216"/>
              <a:gd name="connsiteY59" fmla="*/ 948701 h 4264395"/>
              <a:gd name="connsiteX60" fmla="*/ 1160891 w 1924216"/>
              <a:gd name="connsiteY60" fmla="*/ 940750 h 4264395"/>
              <a:gd name="connsiteX61" fmla="*/ 1097280 w 1924216"/>
              <a:gd name="connsiteY61" fmla="*/ 924847 h 4264395"/>
              <a:gd name="connsiteX62" fmla="*/ 1049572 w 1924216"/>
              <a:gd name="connsiteY62" fmla="*/ 893042 h 4264395"/>
              <a:gd name="connsiteX63" fmla="*/ 1017767 w 1924216"/>
              <a:gd name="connsiteY63" fmla="*/ 869188 h 4264395"/>
              <a:gd name="connsiteX64" fmla="*/ 993913 w 1924216"/>
              <a:gd name="connsiteY64" fmla="*/ 861237 h 4264395"/>
              <a:gd name="connsiteX65" fmla="*/ 978011 w 1924216"/>
              <a:gd name="connsiteY65" fmla="*/ 837383 h 4264395"/>
              <a:gd name="connsiteX66" fmla="*/ 954157 w 1924216"/>
              <a:gd name="connsiteY66" fmla="*/ 829431 h 4264395"/>
              <a:gd name="connsiteX67" fmla="*/ 930303 w 1924216"/>
              <a:gd name="connsiteY67" fmla="*/ 813529 h 4264395"/>
              <a:gd name="connsiteX68" fmla="*/ 890546 w 1924216"/>
              <a:gd name="connsiteY68" fmla="*/ 773772 h 4264395"/>
              <a:gd name="connsiteX69" fmla="*/ 850790 w 1924216"/>
              <a:gd name="connsiteY69" fmla="*/ 734016 h 4264395"/>
              <a:gd name="connsiteX70" fmla="*/ 826936 w 1924216"/>
              <a:gd name="connsiteY70" fmla="*/ 670405 h 4264395"/>
              <a:gd name="connsiteX71" fmla="*/ 811033 w 1924216"/>
              <a:gd name="connsiteY71" fmla="*/ 622697 h 4264395"/>
              <a:gd name="connsiteX72" fmla="*/ 803082 w 1924216"/>
              <a:gd name="connsiteY72" fmla="*/ 598844 h 4264395"/>
              <a:gd name="connsiteX73" fmla="*/ 811033 w 1924216"/>
              <a:gd name="connsiteY73" fmla="*/ 455720 h 4264395"/>
              <a:gd name="connsiteX74" fmla="*/ 803082 w 1924216"/>
              <a:gd name="connsiteY74" fmla="*/ 264889 h 4264395"/>
              <a:gd name="connsiteX75" fmla="*/ 795131 w 1924216"/>
              <a:gd name="connsiteY75" fmla="*/ 233084 h 4264395"/>
              <a:gd name="connsiteX76" fmla="*/ 779228 w 1924216"/>
              <a:gd name="connsiteY76" fmla="*/ 209230 h 4264395"/>
              <a:gd name="connsiteX77" fmla="*/ 755374 w 1924216"/>
              <a:gd name="connsiteY77" fmla="*/ 193327 h 4264395"/>
              <a:gd name="connsiteX78" fmla="*/ 731520 w 1924216"/>
              <a:gd name="connsiteY78" fmla="*/ 121765 h 4264395"/>
              <a:gd name="connsiteX79" fmla="*/ 715618 w 1924216"/>
              <a:gd name="connsiteY79" fmla="*/ 66106 h 4264395"/>
              <a:gd name="connsiteX80" fmla="*/ 667910 w 1924216"/>
              <a:gd name="connsiteY80" fmla="*/ 34301 h 4264395"/>
              <a:gd name="connsiteX81" fmla="*/ 564543 w 1924216"/>
              <a:gd name="connsiteY81" fmla="*/ 18398 h 4264395"/>
              <a:gd name="connsiteX82" fmla="*/ 389614 w 1924216"/>
              <a:gd name="connsiteY82" fmla="*/ 10447 h 4264395"/>
              <a:gd name="connsiteX83" fmla="*/ 405517 w 1924216"/>
              <a:gd name="connsiteY83" fmla="*/ 169473 h 4264395"/>
              <a:gd name="connsiteX84" fmla="*/ 429371 w 1924216"/>
              <a:gd name="connsiteY84" fmla="*/ 248986 h 4264395"/>
              <a:gd name="connsiteX85" fmla="*/ 453224 w 1924216"/>
              <a:gd name="connsiteY85" fmla="*/ 264889 h 4264395"/>
              <a:gd name="connsiteX86" fmla="*/ 477078 w 1924216"/>
              <a:gd name="connsiteY86" fmla="*/ 336450 h 4264395"/>
              <a:gd name="connsiteX87" fmla="*/ 485030 w 1924216"/>
              <a:gd name="connsiteY87" fmla="*/ 360304 h 4264395"/>
              <a:gd name="connsiteX88" fmla="*/ 500932 w 1924216"/>
              <a:gd name="connsiteY88" fmla="*/ 423915 h 4264395"/>
              <a:gd name="connsiteX89" fmla="*/ 516835 w 1924216"/>
              <a:gd name="connsiteY89" fmla="*/ 487525 h 4264395"/>
              <a:gd name="connsiteX90" fmla="*/ 532738 w 1924216"/>
              <a:gd name="connsiteY90" fmla="*/ 535233 h 4264395"/>
              <a:gd name="connsiteX91" fmla="*/ 548640 w 1924216"/>
              <a:gd name="connsiteY91" fmla="*/ 559087 h 4264395"/>
              <a:gd name="connsiteX92" fmla="*/ 572494 w 1924216"/>
              <a:gd name="connsiteY92" fmla="*/ 606795 h 4264395"/>
              <a:gd name="connsiteX93" fmla="*/ 588397 w 1924216"/>
              <a:gd name="connsiteY93" fmla="*/ 749918 h 4264395"/>
              <a:gd name="connsiteX94" fmla="*/ 604299 w 1924216"/>
              <a:gd name="connsiteY94" fmla="*/ 797626 h 4264395"/>
              <a:gd name="connsiteX95" fmla="*/ 612251 w 1924216"/>
              <a:gd name="connsiteY95" fmla="*/ 821480 h 4264395"/>
              <a:gd name="connsiteX96" fmla="*/ 620202 w 1924216"/>
              <a:gd name="connsiteY96" fmla="*/ 908944 h 4264395"/>
              <a:gd name="connsiteX97" fmla="*/ 628153 w 1924216"/>
              <a:gd name="connsiteY97" fmla="*/ 940750 h 4264395"/>
              <a:gd name="connsiteX98" fmla="*/ 659958 w 1924216"/>
              <a:gd name="connsiteY98" fmla="*/ 1044117 h 4264395"/>
              <a:gd name="connsiteX99" fmla="*/ 683812 w 1924216"/>
              <a:gd name="connsiteY99" fmla="*/ 1139532 h 4264395"/>
              <a:gd name="connsiteX100" fmla="*/ 691764 w 1924216"/>
              <a:gd name="connsiteY100" fmla="*/ 1163386 h 4264395"/>
              <a:gd name="connsiteX101" fmla="*/ 699715 w 1924216"/>
              <a:gd name="connsiteY101" fmla="*/ 1425779 h 4264395"/>
              <a:gd name="connsiteX102" fmla="*/ 707666 w 1924216"/>
              <a:gd name="connsiteY102" fmla="*/ 1449633 h 4264395"/>
              <a:gd name="connsiteX103" fmla="*/ 723569 w 1924216"/>
              <a:gd name="connsiteY103" fmla="*/ 1743831 h 4264395"/>
              <a:gd name="connsiteX104" fmla="*/ 731520 w 1924216"/>
              <a:gd name="connsiteY104" fmla="*/ 1799490 h 4264395"/>
              <a:gd name="connsiteX105" fmla="*/ 747423 w 1924216"/>
              <a:gd name="connsiteY105" fmla="*/ 1886955 h 4264395"/>
              <a:gd name="connsiteX106" fmla="*/ 755374 w 1924216"/>
              <a:gd name="connsiteY106" fmla="*/ 1934663 h 4264395"/>
              <a:gd name="connsiteX107" fmla="*/ 763325 w 1924216"/>
              <a:gd name="connsiteY107" fmla="*/ 1958517 h 4264395"/>
              <a:gd name="connsiteX108" fmla="*/ 755374 w 1924216"/>
              <a:gd name="connsiteY108" fmla="*/ 2411741 h 4264395"/>
              <a:gd name="connsiteX109" fmla="*/ 739471 w 1924216"/>
              <a:gd name="connsiteY109" fmla="*/ 2467400 h 4264395"/>
              <a:gd name="connsiteX110" fmla="*/ 723569 w 1924216"/>
              <a:gd name="connsiteY110" fmla="*/ 2491254 h 4264395"/>
              <a:gd name="connsiteX111" fmla="*/ 683812 w 1924216"/>
              <a:gd name="connsiteY111" fmla="*/ 2562816 h 4264395"/>
              <a:gd name="connsiteX112" fmla="*/ 667910 w 1924216"/>
              <a:gd name="connsiteY112" fmla="*/ 2586670 h 4264395"/>
              <a:gd name="connsiteX113" fmla="*/ 659958 w 1924216"/>
              <a:gd name="connsiteY113" fmla="*/ 2610524 h 4264395"/>
              <a:gd name="connsiteX114" fmla="*/ 636104 w 1924216"/>
              <a:gd name="connsiteY114" fmla="*/ 2626426 h 4264395"/>
              <a:gd name="connsiteX115" fmla="*/ 620202 w 1924216"/>
              <a:gd name="connsiteY115" fmla="*/ 2650280 h 4264395"/>
              <a:gd name="connsiteX116" fmla="*/ 604299 w 1924216"/>
              <a:gd name="connsiteY116" fmla="*/ 2713890 h 4264395"/>
              <a:gd name="connsiteX117" fmla="*/ 588397 w 1924216"/>
              <a:gd name="connsiteY117" fmla="*/ 2737744 h 4264395"/>
              <a:gd name="connsiteX118" fmla="*/ 572494 w 1924216"/>
              <a:gd name="connsiteY118" fmla="*/ 2801355 h 4264395"/>
              <a:gd name="connsiteX119" fmla="*/ 524786 w 1924216"/>
              <a:gd name="connsiteY119" fmla="*/ 2825209 h 4264395"/>
              <a:gd name="connsiteX120" fmla="*/ 516835 w 1924216"/>
              <a:gd name="connsiteY120" fmla="*/ 2857014 h 4264395"/>
              <a:gd name="connsiteX121" fmla="*/ 492981 w 1924216"/>
              <a:gd name="connsiteY121" fmla="*/ 2872917 h 4264395"/>
              <a:gd name="connsiteX122" fmla="*/ 469127 w 1924216"/>
              <a:gd name="connsiteY122" fmla="*/ 2896770 h 4264395"/>
              <a:gd name="connsiteX123" fmla="*/ 429371 w 1924216"/>
              <a:gd name="connsiteY123" fmla="*/ 2944478 h 4264395"/>
              <a:gd name="connsiteX124" fmla="*/ 397565 w 1924216"/>
              <a:gd name="connsiteY124" fmla="*/ 2952430 h 4264395"/>
              <a:gd name="connsiteX125" fmla="*/ 389614 w 1924216"/>
              <a:gd name="connsiteY125" fmla="*/ 2984235 h 4264395"/>
              <a:gd name="connsiteX126" fmla="*/ 341906 w 1924216"/>
              <a:gd name="connsiteY126" fmla="*/ 3008089 h 4264395"/>
              <a:gd name="connsiteX127" fmla="*/ 318052 w 1924216"/>
              <a:gd name="connsiteY127" fmla="*/ 3023991 h 4264395"/>
              <a:gd name="connsiteX128" fmla="*/ 270344 w 1924216"/>
              <a:gd name="connsiteY128" fmla="*/ 3039894 h 4264395"/>
              <a:gd name="connsiteX129" fmla="*/ 246491 w 1924216"/>
              <a:gd name="connsiteY129" fmla="*/ 3047845 h 4264395"/>
              <a:gd name="connsiteX130" fmla="*/ 198783 w 1924216"/>
              <a:gd name="connsiteY130" fmla="*/ 3071699 h 4264395"/>
              <a:gd name="connsiteX131" fmla="*/ 143124 w 1924216"/>
              <a:gd name="connsiteY131" fmla="*/ 3095553 h 4264395"/>
              <a:gd name="connsiteX132" fmla="*/ 111318 w 1924216"/>
              <a:gd name="connsiteY132" fmla="*/ 3135310 h 4264395"/>
              <a:gd name="connsiteX133" fmla="*/ 103367 w 1924216"/>
              <a:gd name="connsiteY133" fmla="*/ 3159164 h 4264395"/>
              <a:gd name="connsiteX134" fmla="*/ 95416 w 1924216"/>
              <a:gd name="connsiteY134" fmla="*/ 3230725 h 4264395"/>
              <a:gd name="connsiteX135" fmla="*/ 87464 w 1924216"/>
              <a:gd name="connsiteY135" fmla="*/ 3310238 h 4264395"/>
              <a:gd name="connsiteX136" fmla="*/ 79513 w 1924216"/>
              <a:gd name="connsiteY136" fmla="*/ 3334092 h 4264395"/>
              <a:gd name="connsiteX137" fmla="*/ 71562 w 1924216"/>
              <a:gd name="connsiteY137" fmla="*/ 3373849 h 4264395"/>
              <a:gd name="connsiteX138" fmla="*/ 63611 w 1924216"/>
              <a:gd name="connsiteY138" fmla="*/ 3429508 h 4264395"/>
              <a:gd name="connsiteX139" fmla="*/ 55659 w 1924216"/>
              <a:gd name="connsiteY139" fmla="*/ 3461313 h 4264395"/>
              <a:gd name="connsiteX140" fmla="*/ 47708 w 1924216"/>
              <a:gd name="connsiteY140" fmla="*/ 3509021 h 4264395"/>
              <a:gd name="connsiteX141" fmla="*/ 31805 w 1924216"/>
              <a:gd name="connsiteY141" fmla="*/ 3532875 h 4264395"/>
              <a:gd name="connsiteX142" fmla="*/ 23854 w 1924216"/>
              <a:gd name="connsiteY142" fmla="*/ 3604437 h 4264395"/>
              <a:gd name="connsiteX143" fmla="*/ 15903 w 1924216"/>
              <a:gd name="connsiteY143" fmla="*/ 3628290 h 4264395"/>
              <a:gd name="connsiteX144" fmla="*/ 0 w 1924216"/>
              <a:gd name="connsiteY144" fmla="*/ 3755511 h 4264395"/>
              <a:gd name="connsiteX145" fmla="*/ 15903 w 1924216"/>
              <a:gd name="connsiteY145" fmla="*/ 3898635 h 4264395"/>
              <a:gd name="connsiteX146" fmla="*/ 23854 w 1924216"/>
              <a:gd name="connsiteY146" fmla="*/ 3922489 h 4264395"/>
              <a:gd name="connsiteX147" fmla="*/ 55659 w 1924216"/>
              <a:gd name="connsiteY147" fmla="*/ 3970197 h 4264395"/>
              <a:gd name="connsiteX148" fmla="*/ 79513 w 1924216"/>
              <a:gd name="connsiteY148" fmla="*/ 4017904 h 4264395"/>
              <a:gd name="connsiteX149" fmla="*/ 103367 w 1924216"/>
              <a:gd name="connsiteY149" fmla="*/ 4033807 h 4264395"/>
              <a:gd name="connsiteX150" fmla="*/ 111318 w 1924216"/>
              <a:gd name="connsiteY150" fmla="*/ 4065612 h 4264395"/>
              <a:gd name="connsiteX151" fmla="*/ 135172 w 1924216"/>
              <a:gd name="connsiteY151" fmla="*/ 4089466 h 4264395"/>
              <a:gd name="connsiteX152" fmla="*/ 174929 w 1924216"/>
              <a:gd name="connsiteY152" fmla="*/ 4129223 h 4264395"/>
              <a:gd name="connsiteX153" fmla="*/ 214685 w 1924216"/>
              <a:gd name="connsiteY153" fmla="*/ 4184882 h 4264395"/>
              <a:gd name="connsiteX154" fmla="*/ 238539 w 1924216"/>
              <a:gd name="connsiteY154" fmla="*/ 4256444 h 4264395"/>
              <a:gd name="connsiteX155" fmla="*/ 262393 w 1924216"/>
              <a:gd name="connsiteY155" fmla="*/ 4264395 h 4264395"/>
              <a:gd name="connsiteX156" fmla="*/ 413468 w 1924216"/>
              <a:gd name="connsiteY156" fmla="*/ 4248492 h 4264395"/>
              <a:gd name="connsiteX157" fmla="*/ 461176 w 1924216"/>
              <a:gd name="connsiteY157" fmla="*/ 4232590 h 4264395"/>
              <a:gd name="connsiteX158" fmla="*/ 477078 w 1924216"/>
              <a:gd name="connsiteY158" fmla="*/ 4208736 h 4264395"/>
              <a:gd name="connsiteX159" fmla="*/ 500932 w 1924216"/>
              <a:gd name="connsiteY159" fmla="*/ 4192833 h 4264395"/>
              <a:gd name="connsiteX160" fmla="*/ 508884 w 1924216"/>
              <a:gd name="connsiteY160" fmla="*/ 4153077 h 4264395"/>
              <a:gd name="connsiteX161" fmla="*/ 524786 w 1924216"/>
              <a:gd name="connsiteY161" fmla="*/ 4129223 h 4264395"/>
              <a:gd name="connsiteX162" fmla="*/ 532738 w 1924216"/>
              <a:gd name="connsiteY162" fmla="*/ 4081515 h 4264395"/>
              <a:gd name="connsiteX163" fmla="*/ 540689 w 1924216"/>
              <a:gd name="connsiteY163" fmla="*/ 4057661 h 4264395"/>
              <a:gd name="connsiteX164" fmla="*/ 532738 w 1924216"/>
              <a:gd name="connsiteY164" fmla="*/ 3795268 h 4264395"/>
              <a:gd name="connsiteX165" fmla="*/ 524786 w 1924216"/>
              <a:gd name="connsiteY165" fmla="*/ 3747560 h 4264395"/>
              <a:gd name="connsiteX166" fmla="*/ 508884 w 1924216"/>
              <a:gd name="connsiteY166" fmla="*/ 3723706 h 4264395"/>
              <a:gd name="connsiteX167" fmla="*/ 500932 w 1924216"/>
              <a:gd name="connsiteY167" fmla="*/ 3699852 h 4264395"/>
              <a:gd name="connsiteX168" fmla="*/ 445273 w 1924216"/>
              <a:gd name="connsiteY168" fmla="*/ 3628290 h 4264395"/>
              <a:gd name="connsiteX169" fmla="*/ 429371 w 1924216"/>
              <a:gd name="connsiteY169" fmla="*/ 3524924 h 4264395"/>
              <a:gd name="connsiteX170" fmla="*/ 421419 w 1924216"/>
              <a:gd name="connsiteY170" fmla="*/ 3485167 h 4264395"/>
              <a:gd name="connsiteX171" fmla="*/ 405517 w 1924216"/>
              <a:gd name="connsiteY171" fmla="*/ 3397703 h 4264395"/>
              <a:gd name="connsiteX172" fmla="*/ 413468 w 1924216"/>
              <a:gd name="connsiteY172" fmla="*/ 3310238 h 4264395"/>
              <a:gd name="connsiteX173" fmla="*/ 437322 w 1924216"/>
              <a:gd name="connsiteY173" fmla="*/ 3302287 h 4264395"/>
              <a:gd name="connsiteX174" fmla="*/ 445273 w 1924216"/>
              <a:gd name="connsiteY174" fmla="*/ 3278433 h 4264395"/>
              <a:gd name="connsiteX175" fmla="*/ 477078 w 1924216"/>
              <a:gd name="connsiteY175" fmla="*/ 3230725 h 4264395"/>
              <a:gd name="connsiteX176" fmla="*/ 524786 w 1924216"/>
              <a:gd name="connsiteY176" fmla="*/ 3198920 h 4264395"/>
              <a:gd name="connsiteX177" fmla="*/ 532738 w 1924216"/>
              <a:gd name="connsiteY177" fmla="*/ 3175066 h 4264395"/>
              <a:gd name="connsiteX178" fmla="*/ 556591 w 1924216"/>
              <a:gd name="connsiteY178" fmla="*/ 3143261 h 4264395"/>
              <a:gd name="connsiteX179" fmla="*/ 588397 w 1924216"/>
              <a:gd name="connsiteY179" fmla="*/ 3095553 h 4264395"/>
              <a:gd name="connsiteX180" fmla="*/ 604299 w 1924216"/>
              <a:gd name="connsiteY180" fmla="*/ 3071699 h 4264395"/>
              <a:gd name="connsiteX181" fmla="*/ 620202 w 1924216"/>
              <a:gd name="connsiteY181" fmla="*/ 3023991 h 4264395"/>
              <a:gd name="connsiteX182" fmla="*/ 652007 w 1924216"/>
              <a:gd name="connsiteY182" fmla="*/ 2976284 h 4264395"/>
              <a:gd name="connsiteX183" fmla="*/ 659958 w 1924216"/>
              <a:gd name="connsiteY183" fmla="*/ 2952430 h 4264395"/>
              <a:gd name="connsiteX184" fmla="*/ 683812 w 1924216"/>
              <a:gd name="connsiteY184" fmla="*/ 2936527 h 4264395"/>
              <a:gd name="connsiteX185" fmla="*/ 731520 w 1924216"/>
              <a:gd name="connsiteY185" fmla="*/ 2896770 h 4264395"/>
              <a:gd name="connsiteX186" fmla="*/ 938254 w 1924216"/>
              <a:gd name="connsiteY186" fmla="*/ 2912673 h 4264395"/>
              <a:gd name="connsiteX187" fmla="*/ 1017767 w 1924216"/>
              <a:gd name="connsiteY187" fmla="*/ 2952430 h 4264395"/>
              <a:gd name="connsiteX188" fmla="*/ 1017767 w 1924216"/>
              <a:gd name="connsiteY188" fmla="*/ 2952430 h 4264395"/>
              <a:gd name="connsiteX189" fmla="*/ 1081378 w 1924216"/>
              <a:gd name="connsiteY189" fmla="*/ 2968332 h 4264395"/>
              <a:gd name="connsiteX190" fmla="*/ 1137037 w 1924216"/>
              <a:gd name="connsiteY190" fmla="*/ 2984235 h 4264395"/>
              <a:gd name="connsiteX191" fmla="*/ 1160891 w 1924216"/>
              <a:gd name="connsiteY191" fmla="*/ 3008089 h 4264395"/>
              <a:gd name="connsiteX192" fmla="*/ 1184744 w 1924216"/>
              <a:gd name="connsiteY192" fmla="*/ 3023991 h 4264395"/>
              <a:gd name="connsiteX193" fmla="*/ 1200647 w 1924216"/>
              <a:gd name="connsiteY193" fmla="*/ 3047845 h 4264395"/>
              <a:gd name="connsiteX194" fmla="*/ 1224501 w 1924216"/>
              <a:gd name="connsiteY194" fmla="*/ 3079650 h 4264395"/>
              <a:gd name="connsiteX195" fmla="*/ 1240404 w 1924216"/>
              <a:gd name="connsiteY195" fmla="*/ 3159164 h 4264395"/>
              <a:gd name="connsiteX196" fmla="*/ 1264258 w 1924216"/>
              <a:gd name="connsiteY196" fmla="*/ 3286384 h 4264395"/>
              <a:gd name="connsiteX197" fmla="*/ 1288111 w 1924216"/>
              <a:gd name="connsiteY197" fmla="*/ 3302287 h 4264395"/>
              <a:gd name="connsiteX198" fmla="*/ 1383527 w 1924216"/>
              <a:gd name="connsiteY198" fmla="*/ 3318190 h 4264395"/>
              <a:gd name="connsiteX199" fmla="*/ 1415332 w 1924216"/>
              <a:gd name="connsiteY199" fmla="*/ 3326141 h 4264395"/>
              <a:gd name="connsiteX200" fmla="*/ 1637969 w 1924216"/>
              <a:gd name="connsiteY200" fmla="*/ 3334092 h 4264395"/>
              <a:gd name="connsiteX201" fmla="*/ 1661823 w 1924216"/>
              <a:gd name="connsiteY201" fmla="*/ 3318190 h 4264395"/>
              <a:gd name="connsiteX202" fmla="*/ 1693628 w 1924216"/>
              <a:gd name="connsiteY202" fmla="*/ 3310238 h 4264395"/>
              <a:gd name="connsiteX203" fmla="*/ 1717482 w 1924216"/>
              <a:gd name="connsiteY203" fmla="*/ 3302287 h 4264395"/>
              <a:gd name="connsiteX204" fmla="*/ 1741336 w 1924216"/>
              <a:gd name="connsiteY204" fmla="*/ 3286384 h 4264395"/>
              <a:gd name="connsiteX205" fmla="*/ 1773141 w 1924216"/>
              <a:gd name="connsiteY205" fmla="*/ 3278433 h 4264395"/>
              <a:gd name="connsiteX206" fmla="*/ 1868557 w 1924216"/>
              <a:gd name="connsiteY206" fmla="*/ 3262530 h 4264395"/>
              <a:gd name="connsiteX207" fmla="*/ 1908313 w 1924216"/>
              <a:gd name="connsiteY207" fmla="*/ 3254579 h 4264395"/>
              <a:gd name="connsiteX208" fmla="*/ 1924216 w 1924216"/>
              <a:gd name="connsiteY208" fmla="*/ 3246628 h 426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1924216" h="4264395">
                <a:moveTo>
                  <a:pt x="1868557" y="2769550"/>
                </a:moveTo>
                <a:cubicBezTo>
                  <a:pt x="1857955" y="2756298"/>
                  <a:pt x="1849637" y="2740838"/>
                  <a:pt x="1836751" y="2729793"/>
                </a:cubicBezTo>
                <a:cubicBezTo>
                  <a:pt x="1830388" y="2724339"/>
                  <a:pt x="1821144" y="2723341"/>
                  <a:pt x="1812898" y="2721842"/>
                </a:cubicBezTo>
                <a:cubicBezTo>
                  <a:pt x="1791874" y="2718019"/>
                  <a:pt x="1770491" y="2716541"/>
                  <a:pt x="1749287" y="2713890"/>
                </a:cubicBezTo>
                <a:cubicBezTo>
                  <a:pt x="1675623" y="2603401"/>
                  <a:pt x="1747291" y="2696813"/>
                  <a:pt x="1423284" y="2682085"/>
                </a:cubicBezTo>
                <a:cubicBezTo>
                  <a:pt x="1409783" y="2681471"/>
                  <a:pt x="1396779" y="2676784"/>
                  <a:pt x="1383527" y="2674134"/>
                </a:cubicBezTo>
                <a:cubicBezTo>
                  <a:pt x="1345381" y="2616916"/>
                  <a:pt x="1399396" y="2687361"/>
                  <a:pt x="1319917" y="2634377"/>
                </a:cubicBezTo>
                <a:cubicBezTo>
                  <a:pt x="1311966" y="2629076"/>
                  <a:pt x="1304796" y="2622356"/>
                  <a:pt x="1296063" y="2618475"/>
                </a:cubicBezTo>
                <a:cubicBezTo>
                  <a:pt x="1280745" y="2611667"/>
                  <a:pt x="1264258" y="2607873"/>
                  <a:pt x="1248355" y="2602572"/>
                </a:cubicBezTo>
                <a:cubicBezTo>
                  <a:pt x="1191158" y="2583506"/>
                  <a:pt x="1262589" y="2606640"/>
                  <a:pt x="1192696" y="2586670"/>
                </a:cubicBezTo>
                <a:cubicBezTo>
                  <a:pt x="1155961" y="2576174"/>
                  <a:pt x="1163842" y="2575385"/>
                  <a:pt x="1121134" y="2546913"/>
                </a:cubicBezTo>
                <a:lnTo>
                  <a:pt x="1097280" y="2531010"/>
                </a:lnTo>
                <a:cubicBezTo>
                  <a:pt x="1091979" y="2523059"/>
                  <a:pt x="1088840" y="2513127"/>
                  <a:pt x="1081378" y="2507157"/>
                </a:cubicBezTo>
                <a:cubicBezTo>
                  <a:pt x="1074833" y="2501921"/>
                  <a:pt x="1063451" y="2505132"/>
                  <a:pt x="1057524" y="2499205"/>
                </a:cubicBezTo>
                <a:cubicBezTo>
                  <a:pt x="994413" y="2436094"/>
                  <a:pt x="1058693" y="2459741"/>
                  <a:pt x="993913" y="2443546"/>
                </a:cubicBezTo>
                <a:cubicBezTo>
                  <a:pt x="991263" y="2430294"/>
                  <a:pt x="991554" y="2416093"/>
                  <a:pt x="985962" y="2403790"/>
                </a:cubicBezTo>
                <a:cubicBezTo>
                  <a:pt x="978053" y="2386391"/>
                  <a:pt x="960201" y="2374214"/>
                  <a:pt x="954157" y="2356082"/>
                </a:cubicBezTo>
                <a:lnTo>
                  <a:pt x="946205" y="2332228"/>
                </a:lnTo>
                <a:cubicBezTo>
                  <a:pt x="948856" y="2202357"/>
                  <a:pt x="938680" y="2071587"/>
                  <a:pt x="954157" y="1942614"/>
                </a:cubicBezTo>
                <a:cubicBezTo>
                  <a:pt x="955767" y="1929196"/>
                  <a:pt x="981610" y="1940255"/>
                  <a:pt x="993913" y="1934663"/>
                </a:cubicBezTo>
                <a:cubicBezTo>
                  <a:pt x="1011313" y="1926754"/>
                  <a:pt x="1025718" y="1913459"/>
                  <a:pt x="1041621" y="1902857"/>
                </a:cubicBezTo>
                <a:lnTo>
                  <a:pt x="1065475" y="1886955"/>
                </a:lnTo>
                <a:cubicBezTo>
                  <a:pt x="1070776" y="1879004"/>
                  <a:pt x="1073916" y="1869071"/>
                  <a:pt x="1081378" y="1863101"/>
                </a:cubicBezTo>
                <a:cubicBezTo>
                  <a:pt x="1087923" y="1857865"/>
                  <a:pt x="1097735" y="1858898"/>
                  <a:pt x="1105231" y="1855150"/>
                </a:cubicBezTo>
                <a:cubicBezTo>
                  <a:pt x="1113778" y="1850876"/>
                  <a:pt x="1121134" y="1844548"/>
                  <a:pt x="1129085" y="1839247"/>
                </a:cubicBezTo>
                <a:cubicBezTo>
                  <a:pt x="1131736" y="1831296"/>
                  <a:pt x="1131110" y="1821320"/>
                  <a:pt x="1137037" y="1815393"/>
                </a:cubicBezTo>
                <a:cubicBezTo>
                  <a:pt x="1176699" y="1775732"/>
                  <a:pt x="1148555" y="1847125"/>
                  <a:pt x="1176793" y="1783588"/>
                </a:cubicBezTo>
                <a:cubicBezTo>
                  <a:pt x="1183601" y="1768270"/>
                  <a:pt x="1187395" y="1751783"/>
                  <a:pt x="1192696" y="1735880"/>
                </a:cubicBezTo>
                <a:lnTo>
                  <a:pt x="1200647" y="1712026"/>
                </a:lnTo>
                <a:cubicBezTo>
                  <a:pt x="1197997" y="1651066"/>
                  <a:pt x="1199690" y="1589761"/>
                  <a:pt x="1192696" y="1529146"/>
                </a:cubicBezTo>
                <a:cubicBezTo>
                  <a:pt x="1191601" y="1519653"/>
                  <a:pt x="1181067" y="1513839"/>
                  <a:pt x="1176793" y="1505292"/>
                </a:cubicBezTo>
                <a:cubicBezTo>
                  <a:pt x="1173045" y="1497795"/>
                  <a:pt x="1172912" y="1488765"/>
                  <a:pt x="1168842" y="1481438"/>
                </a:cubicBezTo>
                <a:cubicBezTo>
                  <a:pt x="1159560" y="1464731"/>
                  <a:pt x="1155169" y="1439774"/>
                  <a:pt x="1137037" y="1433730"/>
                </a:cubicBezTo>
                <a:lnTo>
                  <a:pt x="1089329" y="1417828"/>
                </a:lnTo>
                <a:cubicBezTo>
                  <a:pt x="1084028" y="1391324"/>
                  <a:pt x="1095916" y="1353308"/>
                  <a:pt x="1073426" y="1338315"/>
                </a:cubicBezTo>
                <a:cubicBezTo>
                  <a:pt x="1035623" y="1313112"/>
                  <a:pt x="1058641" y="1325436"/>
                  <a:pt x="1001864" y="1306510"/>
                </a:cubicBezTo>
                <a:lnTo>
                  <a:pt x="978011" y="1298558"/>
                </a:lnTo>
                <a:cubicBezTo>
                  <a:pt x="958024" y="1238603"/>
                  <a:pt x="984984" y="1312502"/>
                  <a:pt x="954157" y="1250850"/>
                </a:cubicBezTo>
                <a:cubicBezTo>
                  <a:pt x="950409" y="1243354"/>
                  <a:pt x="950275" y="1234323"/>
                  <a:pt x="946205" y="1226997"/>
                </a:cubicBezTo>
                <a:cubicBezTo>
                  <a:pt x="936923" y="1210290"/>
                  <a:pt x="914400" y="1179289"/>
                  <a:pt x="914400" y="1179289"/>
                </a:cubicBezTo>
                <a:cubicBezTo>
                  <a:pt x="917050" y="1155435"/>
                  <a:pt x="898954" y="1113075"/>
                  <a:pt x="922351" y="1107727"/>
                </a:cubicBezTo>
                <a:cubicBezTo>
                  <a:pt x="1073112" y="1073267"/>
                  <a:pt x="1119066" y="1091132"/>
                  <a:pt x="1216550" y="1123630"/>
                </a:cubicBezTo>
                <a:cubicBezTo>
                  <a:pt x="1258953" y="1187237"/>
                  <a:pt x="1203301" y="1110382"/>
                  <a:pt x="1256306" y="1163386"/>
                </a:cubicBezTo>
                <a:cubicBezTo>
                  <a:pt x="1292272" y="1199352"/>
                  <a:pt x="1249624" y="1179712"/>
                  <a:pt x="1296063" y="1195191"/>
                </a:cubicBezTo>
                <a:cubicBezTo>
                  <a:pt x="1301364" y="1211094"/>
                  <a:pt x="1296062" y="1237598"/>
                  <a:pt x="1311965" y="1242899"/>
                </a:cubicBezTo>
                <a:lnTo>
                  <a:pt x="1359673" y="1258802"/>
                </a:lnTo>
                <a:lnTo>
                  <a:pt x="1383527" y="1266753"/>
                </a:lnTo>
                <a:cubicBezTo>
                  <a:pt x="1431235" y="1264103"/>
                  <a:pt x="1495705" y="1295209"/>
                  <a:pt x="1526651" y="1258802"/>
                </a:cubicBezTo>
                <a:cubicBezTo>
                  <a:pt x="1559311" y="1220379"/>
                  <a:pt x="1525513" y="1157693"/>
                  <a:pt x="1518699" y="1107727"/>
                </a:cubicBezTo>
                <a:cubicBezTo>
                  <a:pt x="1517408" y="1098258"/>
                  <a:pt x="1510259" y="1089843"/>
                  <a:pt x="1502797" y="1083873"/>
                </a:cubicBezTo>
                <a:cubicBezTo>
                  <a:pt x="1496252" y="1078637"/>
                  <a:pt x="1486894" y="1078572"/>
                  <a:pt x="1478943" y="1075922"/>
                </a:cubicBezTo>
                <a:cubicBezTo>
                  <a:pt x="1463040" y="1065320"/>
                  <a:pt x="1441837" y="1060020"/>
                  <a:pt x="1431235" y="1044117"/>
                </a:cubicBezTo>
                <a:cubicBezTo>
                  <a:pt x="1425934" y="1036166"/>
                  <a:pt x="1423629" y="1025004"/>
                  <a:pt x="1415332" y="1020263"/>
                </a:cubicBezTo>
                <a:cubicBezTo>
                  <a:pt x="1403598" y="1013558"/>
                  <a:pt x="1388687" y="1015589"/>
                  <a:pt x="1375576" y="1012311"/>
                </a:cubicBezTo>
                <a:cubicBezTo>
                  <a:pt x="1367445" y="1010278"/>
                  <a:pt x="1359673" y="1007010"/>
                  <a:pt x="1351722" y="1004360"/>
                </a:cubicBezTo>
                <a:cubicBezTo>
                  <a:pt x="1343771" y="999059"/>
                  <a:pt x="1336601" y="992338"/>
                  <a:pt x="1327868" y="988457"/>
                </a:cubicBezTo>
                <a:cubicBezTo>
                  <a:pt x="1312550" y="981649"/>
                  <a:pt x="1296063" y="977856"/>
                  <a:pt x="1280160" y="972555"/>
                </a:cubicBezTo>
                <a:cubicBezTo>
                  <a:pt x="1272209" y="969905"/>
                  <a:pt x="1264525" y="966248"/>
                  <a:pt x="1256306" y="964604"/>
                </a:cubicBezTo>
                <a:cubicBezTo>
                  <a:pt x="1243054" y="961953"/>
                  <a:pt x="1229661" y="959930"/>
                  <a:pt x="1216550" y="956652"/>
                </a:cubicBezTo>
                <a:cubicBezTo>
                  <a:pt x="1208419" y="954619"/>
                  <a:pt x="1200755" y="951003"/>
                  <a:pt x="1192696" y="948701"/>
                </a:cubicBezTo>
                <a:cubicBezTo>
                  <a:pt x="1182189" y="945699"/>
                  <a:pt x="1171559" y="943121"/>
                  <a:pt x="1160891" y="940750"/>
                </a:cubicBezTo>
                <a:cubicBezTo>
                  <a:pt x="1103323" y="927957"/>
                  <a:pt x="1139904" y="939054"/>
                  <a:pt x="1097280" y="924847"/>
                </a:cubicBezTo>
                <a:cubicBezTo>
                  <a:pt x="1081377" y="914245"/>
                  <a:pt x="1064862" y="904510"/>
                  <a:pt x="1049572" y="893042"/>
                </a:cubicBezTo>
                <a:cubicBezTo>
                  <a:pt x="1038970" y="885091"/>
                  <a:pt x="1029273" y="875763"/>
                  <a:pt x="1017767" y="869188"/>
                </a:cubicBezTo>
                <a:cubicBezTo>
                  <a:pt x="1010490" y="865030"/>
                  <a:pt x="1001864" y="863887"/>
                  <a:pt x="993913" y="861237"/>
                </a:cubicBezTo>
                <a:cubicBezTo>
                  <a:pt x="988612" y="853286"/>
                  <a:pt x="985473" y="843353"/>
                  <a:pt x="978011" y="837383"/>
                </a:cubicBezTo>
                <a:cubicBezTo>
                  <a:pt x="971466" y="832147"/>
                  <a:pt x="961654" y="833179"/>
                  <a:pt x="954157" y="829431"/>
                </a:cubicBezTo>
                <a:cubicBezTo>
                  <a:pt x="945610" y="825157"/>
                  <a:pt x="938254" y="818830"/>
                  <a:pt x="930303" y="813529"/>
                </a:cubicBezTo>
                <a:cubicBezTo>
                  <a:pt x="887892" y="749914"/>
                  <a:pt x="943558" y="826785"/>
                  <a:pt x="890546" y="773772"/>
                </a:cubicBezTo>
                <a:cubicBezTo>
                  <a:pt x="837542" y="720767"/>
                  <a:pt x="914397" y="776419"/>
                  <a:pt x="850790" y="734016"/>
                </a:cubicBezTo>
                <a:cubicBezTo>
                  <a:pt x="831938" y="639763"/>
                  <a:pt x="856716" y="737412"/>
                  <a:pt x="826936" y="670405"/>
                </a:cubicBezTo>
                <a:cubicBezTo>
                  <a:pt x="820128" y="655087"/>
                  <a:pt x="816334" y="638600"/>
                  <a:pt x="811033" y="622697"/>
                </a:cubicBezTo>
                <a:lnTo>
                  <a:pt x="803082" y="598844"/>
                </a:lnTo>
                <a:cubicBezTo>
                  <a:pt x="805732" y="551136"/>
                  <a:pt x="811033" y="503502"/>
                  <a:pt x="811033" y="455720"/>
                </a:cubicBezTo>
                <a:cubicBezTo>
                  <a:pt x="811033" y="392054"/>
                  <a:pt x="807618" y="328393"/>
                  <a:pt x="803082" y="264889"/>
                </a:cubicBezTo>
                <a:cubicBezTo>
                  <a:pt x="802303" y="253989"/>
                  <a:pt x="799436" y="243128"/>
                  <a:pt x="795131" y="233084"/>
                </a:cubicBezTo>
                <a:cubicBezTo>
                  <a:pt x="791367" y="224300"/>
                  <a:pt x="785985" y="215987"/>
                  <a:pt x="779228" y="209230"/>
                </a:cubicBezTo>
                <a:cubicBezTo>
                  <a:pt x="772471" y="202473"/>
                  <a:pt x="763325" y="198628"/>
                  <a:pt x="755374" y="193327"/>
                </a:cubicBezTo>
                <a:cubicBezTo>
                  <a:pt x="736326" y="79035"/>
                  <a:pt x="762013" y="192914"/>
                  <a:pt x="731520" y="121765"/>
                </a:cubicBezTo>
                <a:cubicBezTo>
                  <a:pt x="731365" y="121404"/>
                  <a:pt x="719486" y="69974"/>
                  <a:pt x="715618" y="66106"/>
                </a:cubicBezTo>
                <a:cubicBezTo>
                  <a:pt x="702103" y="52591"/>
                  <a:pt x="686651" y="38049"/>
                  <a:pt x="667910" y="34301"/>
                </a:cubicBezTo>
                <a:cubicBezTo>
                  <a:pt x="607200" y="22160"/>
                  <a:pt x="641563" y="28026"/>
                  <a:pt x="564543" y="18398"/>
                </a:cubicBezTo>
                <a:cubicBezTo>
                  <a:pt x="476526" y="-10940"/>
                  <a:pt x="533565" y="1450"/>
                  <a:pt x="389614" y="10447"/>
                </a:cubicBezTo>
                <a:cubicBezTo>
                  <a:pt x="400879" y="168163"/>
                  <a:pt x="390510" y="71932"/>
                  <a:pt x="405517" y="169473"/>
                </a:cubicBezTo>
                <a:cubicBezTo>
                  <a:pt x="410977" y="204965"/>
                  <a:pt x="405031" y="224645"/>
                  <a:pt x="429371" y="248986"/>
                </a:cubicBezTo>
                <a:cubicBezTo>
                  <a:pt x="436128" y="255743"/>
                  <a:pt x="445273" y="259588"/>
                  <a:pt x="453224" y="264889"/>
                </a:cubicBezTo>
                <a:lnTo>
                  <a:pt x="477078" y="336450"/>
                </a:lnTo>
                <a:cubicBezTo>
                  <a:pt x="479729" y="344401"/>
                  <a:pt x="483386" y="352085"/>
                  <a:pt x="485030" y="360304"/>
                </a:cubicBezTo>
                <a:cubicBezTo>
                  <a:pt x="504476" y="457540"/>
                  <a:pt x="482598" y="356690"/>
                  <a:pt x="500932" y="423915"/>
                </a:cubicBezTo>
                <a:cubicBezTo>
                  <a:pt x="506683" y="445001"/>
                  <a:pt x="509923" y="466791"/>
                  <a:pt x="516835" y="487525"/>
                </a:cubicBezTo>
                <a:cubicBezTo>
                  <a:pt x="522136" y="503428"/>
                  <a:pt x="523440" y="521285"/>
                  <a:pt x="532738" y="535233"/>
                </a:cubicBezTo>
                <a:cubicBezTo>
                  <a:pt x="538039" y="543184"/>
                  <a:pt x="544366" y="550540"/>
                  <a:pt x="548640" y="559087"/>
                </a:cubicBezTo>
                <a:cubicBezTo>
                  <a:pt x="581554" y="624919"/>
                  <a:pt x="526924" y="538442"/>
                  <a:pt x="572494" y="606795"/>
                </a:cubicBezTo>
                <a:cubicBezTo>
                  <a:pt x="596624" y="679188"/>
                  <a:pt x="562870" y="571233"/>
                  <a:pt x="588397" y="749918"/>
                </a:cubicBezTo>
                <a:cubicBezTo>
                  <a:pt x="590768" y="766512"/>
                  <a:pt x="598998" y="781723"/>
                  <a:pt x="604299" y="797626"/>
                </a:cubicBezTo>
                <a:lnTo>
                  <a:pt x="612251" y="821480"/>
                </a:lnTo>
                <a:cubicBezTo>
                  <a:pt x="614901" y="850635"/>
                  <a:pt x="616333" y="879926"/>
                  <a:pt x="620202" y="908944"/>
                </a:cubicBezTo>
                <a:cubicBezTo>
                  <a:pt x="621646" y="919776"/>
                  <a:pt x="625013" y="930283"/>
                  <a:pt x="628153" y="940750"/>
                </a:cubicBezTo>
                <a:cubicBezTo>
                  <a:pt x="638672" y="975815"/>
                  <a:pt x="652779" y="1008222"/>
                  <a:pt x="659958" y="1044117"/>
                </a:cubicBezTo>
                <a:cubicBezTo>
                  <a:pt x="676016" y="1124407"/>
                  <a:pt x="657249" y="1059843"/>
                  <a:pt x="683812" y="1139532"/>
                </a:cubicBezTo>
                <a:lnTo>
                  <a:pt x="691764" y="1163386"/>
                </a:lnTo>
                <a:cubicBezTo>
                  <a:pt x="694414" y="1250850"/>
                  <a:pt x="694861" y="1338409"/>
                  <a:pt x="699715" y="1425779"/>
                </a:cubicBezTo>
                <a:cubicBezTo>
                  <a:pt x="700180" y="1434148"/>
                  <a:pt x="707214" y="1441264"/>
                  <a:pt x="707666" y="1449633"/>
                </a:cubicBezTo>
                <a:cubicBezTo>
                  <a:pt x="724062" y="1752948"/>
                  <a:pt x="686348" y="1632163"/>
                  <a:pt x="723569" y="1743831"/>
                </a:cubicBezTo>
                <a:cubicBezTo>
                  <a:pt x="726219" y="1762384"/>
                  <a:pt x="729043" y="1780913"/>
                  <a:pt x="731520" y="1799490"/>
                </a:cubicBezTo>
                <a:cubicBezTo>
                  <a:pt x="741510" y="1874414"/>
                  <a:pt x="732321" y="1841654"/>
                  <a:pt x="747423" y="1886955"/>
                </a:cubicBezTo>
                <a:cubicBezTo>
                  <a:pt x="750073" y="1902858"/>
                  <a:pt x="751877" y="1918925"/>
                  <a:pt x="755374" y="1934663"/>
                </a:cubicBezTo>
                <a:cubicBezTo>
                  <a:pt x="757192" y="1942845"/>
                  <a:pt x="763325" y="1950136"/>
                  <a:pt x="763325" y="1958517"/>
                </a:cubicBezTo>
                <a:cubicBezTo>
                  <a:pt x="763325" y="2109615"/>
                  <a:pt x="760325" y="2260724"/>
                  <a:pt x="755374" y="2411741"/>
                </a:cubicBezTo>
                <a:cubicBezTo>
                  <a:pt x="755195" y="2417197"/>
                  <a:pt x="743359" y="2459624"/>
                  <a:pt x="739471" y="2467400"/>
                </a:cubicBezTo>
                <a:cubicBezTo>
                  <a:pt x="735197" y="2475947"/>
                  <a:pt x="727843" y="2482707"/>
                  <a:pt x="723569" y="2491254"/>
                </a:cubicBezTo>
                <a:cubicBezTo>
                  <a:pt x="681587" y="2575221"/>
                  <a:pt x="784088" y="2412402"/>
                  <a:pt x="683812" y="2562816"/>
                </a:cubicBezTo>
                <a:cubicBezTo>
                  <a:pt x="678511" y="2570767"/>
                  <a:pt x="670932" y="2577604"/>
                  <a:pt x="667910" y="2586670"/>
                </a:cubicBezTo>
                <a:cubicBezTo>
                  <a:pt x="665259" y="2594621"/>
                  <a:pt x="665194" y="2603979"/>
                  <a:pt x="659958" y="2610524"/>
                </a:cubicBezTo>
                <a:cubicBezTo>
                  <a:pt x="653988" y="2617986"/>
                  <a:pt x="644055" y="2621125"/>
                  <a:pt x="636104" y="2626426"/>
                </a:cubicBezTo>
                <a:cubicBezTo>
                  <a:pt x="630803" y="2634377"/>
                  <a:pt x="624476" y="2641733"/>
                  <a:pt x="620202" y="2650280"/>
                </a:cubicBezTo>
                <a:cubicBezTo>
                  <a:pt x="605490" y="2679706"/>
                  <a:pt x="617906" y="2677604"/>
                  <a:pt x="604299" y="2713890"/>
                </a:cubicBezTo>
                <a:cubicBezTo>
                  <a:pt x="600944" y="2722838"/>
                  <a:pt x="593698" y="2729793"/>
                  <a:pt x="588397" y="2737744"/>
                </a:cubicBezTo>
                <a:cubicBezTo>
                  <a:pt x="588002" y="2739721"/>
                  <a:pt x="579013" y="2793207"/>
                  <a:pt x="572494" y="2801355"/>
                </a:cubicBezTo>
                <a:cubicBezTo>
                  <a:pt x="561285" y="2815366"/>
                  <a:pt x="540498" y="2819971"/>
                  <a:pt x="524786" y="2825209"/>
                </a:cubicBezTo>
                <a:cubicBezTo>
                  <a:pt x="522136" y="2835811"/>
                  <a:pt x="522897" y="2847921"/>
                  <a:pt x="516835" y="2857014"/>
                </a:cubicBezTo>
                <a:cubicBezTo>
                  <a:pt x="511534" y="2864965"/>
                  <a:pt x="500322" y="2866799"/>
                  <a:pt x="492981" y="2872917"/>
                </a:cubicBezTo>
                <a:cubicBezTo>
                  <a:pt x="484343" y="2880116"/>
                  <a:pt x="476326" y="2888132"/>
                  <a:pt x="469127" y="2896770"/>
                </a:cubicBezTo>
                <a:cubicBezTo>
                  <a:pt x="454158" y="2914732"/>
                  <a:pt x="451543" y="2931808"/>
                  <a:pt x="429371" y="2944478"/>
                </a:cubicBezTo>
                <a:cubicBezTo>
                  <a:pt x="419883" y="2949900"/>
                  <a:pt x="408167" y="2949779"/>
                  <a:pt x="397565" y="2952430"/>
                </a:cubicBezTo>
                <a:cubicBezTo>
                  <a:pt x="394915" y="2963032"/>
                  <a:pt x="395676" y="2975142"/>
                  <a:pt x="389614" y="2984235"/>
                </a:cubicBezTo>
                <a:cubicBezTo>
                  <a:pt x="378222" y="3001323"/>
                  <a:pt x="357779" y="3000153"/>
                  <a:pt x="341906" y="3008089"/>
                </a:cubicBezTo>
                <a:cubicBezTo>
                  <a:pt x="333359" y="3012363"/>
                  <a:pt x="326785" y="3020110"/>
                  <a:pt x="318052" y="3023991"/>
                </a:cubicBezTo>
                <a:cubicBezTo>
                  <a:pt x="302734" y="3030799"/>
                  <a:pt x="286247" y="3034593"/>
                  <a:pt x="270344" y="3039894"/>
                </a:cubicBezTo>
                <a:lnTo>
                  <a:pt x="246491" y="3047845"/>
                </a:lnTo>
                <a:cubicBezTo>
                  <a:pt x="178128" y="3093421"/>
                  <a:pt x="264623" y="3038779"/>
                  <a:pt x="198783" y="3071699"/>
                </a:cubicBezTo>
                <a:cubicBezTo>
                  <a:pt x="143871" y="3099155"/>
                  <a:pt x="209318" y="3079005"/>
                  <a:pt x="143124" y="3095553"/>
                </a:cubicBezTo>
                <a:cubicBezTo>
                  <a:pt x="123136" y="3155513"/>
                  <a:pt x="152424" y="3083927"/>
                  <a:pt x="111318" y="3135310"/>
                </a:cubicBezTo>
                <a:cubicBezTo>
                  <a:pt x="106082" y="3141855"/>
                  <a:pt x="106017" y="3151213"/>
                  <a:pt x="103367" y="3159164"/>
                </a:cubicBezTo>
                <a:cubicBezTo>
                  <a:pt x="100717" y="3183018"/>
                  <a:pt x="97929" y="3206856"/>
                  <a:pt x="95416" y="3230725"/>
                </a:cubicBezTo>
                <a:cubicBezTo>
                  <a:pt x="92627" y="3257215"/>
                  <a:pt x="91514" y="3283911"/>
                  <a:pt x="87464" y="3310238"/>
                </a:cubicBezTo>
                <a:cubicBezTo>
                  <a:pt x="86190" y="3318522"/>
                  <a:pt x="81546" y="3325961"/>
                  <a:pt x="79513" y="3334092"/>
                </a:cubicBezTo>
                <a:cubicBezTo>
                  <a:pt x="76235" y="3347203"/>
                  <a:pt x="73784" y="3360518"/>
                  <a:pt x="71562" y="3373849"/>
                </a:cubicBezTo>
                <a:cubicBezTo>
                  <a:pt x="68481" y="3392335"/>
                  <a:pt x="66964" y="3411069"/>
                  <a:pt x="63611" y="3429508"/>
                </a:cubicBezTo>
                <a:cubicBezTo>
                  <a:pt x="61656" y="3440260"/>
                  <a:pt x="57802" y="3450597"/>
                  <a:pt x="55659" y="3461313"/>
                </a:cubicBezTo>
                <a:cubicBezTo>
                  <a:pt x="52497" y="3477122"/>
                  <a:pt x="52806" y="3493726"/>
                  <a:pt x="47708" y="3509021"/>
                </a:cubicBezTo>
                <a:cubicBezTo>
                  <a:pt x="44686" y="3518087"/>
                  <a:pt x="37106" y="3524924"/>
                  <a:pt x="31805" y="3532875"/>
                </a:cubicBezTo>
                <a:cubicBezTo>
                  <a:pt x="29155" y="3556729"/>
                  <a:pt x="27800" y="3580763"/>
                  <a:pt x="23854" y="3604437"/>
                </a:cubicBezTo>
                <a:cubicBezTo>
                  <a:pt x="22476" y="3612704"/>
                  <a:pt x="16943" y="3619974"/>
                  <a:pt x="15903" y="3628290"/>
                </a:cubicBezTo>
                <a:cubicBezTo>
                  <a:pt x="-1286" y="3765797"/>
                  <a:pt x="20963" y="3692619"/>
                  <a:pt x="0" y="3755511"/>
                </a:cubicBezTo>
                <a:cubicBezTo>
                  <a:pt x="4804" y="3817968"/>
                  <a:pt x="2809" y="3846261"/>
                  <a:pt x="15903" y="3898635"/>
                </a:cubicBezTo>
                <a:cubicBezTo>
                  <a:pt x="17936" y="3906766"/>
                  <a:pt x="19784" y="3915162"/>
                  <a:pt x="23854" y="3922489"/>
                </a:cubicBezTo>
                <a:cubicBezTo>
                  <a:pt x="33136" y="3939196"/>
                  <a:pt x="49614" y="3952065"/>
                  <a:pt x="55659" y="3970197"/>
                </a:cubicBezTo>
                <a:cubicBezTo>
                  <a:pt x="62126" y="3989596"/>
                  <a:pt x="64101" y="4002492"/>
                  <a:pt x="79513" y="4017904"/>
                </a:cubicBezTo>
                <a:cubicBezTo>
                  <a:pt x="86270" y="4024661"/>
                  <a:pt x="95416" y="4028506"/>
                  <a:pt x="103367" y="4033807"/>
                </a:cubicBezTo>
                <a:cubicBezTo>
                  <a:pt x="106017" y="4044409"/>
                  <a:pt x="105896" y="4056124"/>
                  <a:pt x="111318" y="4065612"/>
                </a:cubicBezTo>
                <a:cubicBezTo>
                  <a:pt x="116897" y="4075375"/>
                  <a:pt x="127973" y="4080827"/>
                  <a:pt x="135172" y="4089466"/>
                </a:cubicBezTo>
                <a:cubicBezTo>
                  <a:pt x="168303" y="4129223"/>
                  <a:pt x="131197" y="4100068"/>
                  <a:pt x="174929" y="4129223"/>
                </a:cubicBezTo>
                <a:cubicBezTo>
                  <a:pt x="193481" y="4184881"/>
                  <a:pt x="174929" y="4171629"/>
                  <a:pt x="214685" y="4184882"/>
                </a:cubicBezTo>
                <a:cubicBezTo>
                  <a:pt x="218565" y="4208159"/>
                  <a:pt x="217039" y="4239244"/>
                  <a:pt x="238539" y="4256444"/>
                </a:cubicBezTo>
                <a:cubicBezTo>
                  <a:pt x="245084" y="4261680"/>
                  <a:pt x="254442" y="4261745"/>
                  <a:pt x="262393" y="4264395"/>
                </a:cubicBezTo>
                <a:cubicBezTo>
                  <a:pt x="312751" y="4259094"/>
                  <a:pt x="365430" y="4264504"/>
                  <a:pt x="413468" y="4248492"/>
                </a:cubicBezTo>
                <a:lnTo>
                  <a:pt x="461176" y="4232590"/>
                </a:lnTo>
                <a:cubicBezTo>
                  <a:pt x="466477" y="4224639"/>
                  <a:pt x="470321" y="4215493"/>
                  <a:pt x="477078" y="4208736"/>
                </a:cubicBezTo>
                <a:cubicBezTo>
                  <a:pt x="483835" y="4201979"/>
                  <a:pt x="496191" y="4201130"/>
                  <a:pt x="500932" y="4192833"/>
                </a:cubicBezTo>
                <a:cubicBezTo>
                  <a:pt x="507637" y="4181099"/>
                  <a:pt x="504139" y="4165731"/>
                  <a:pt x="508884" y="4153077"/>
                </a:cubicBezTo>
                <a:cubicBezTo>
                  <a:pt x="512239" y="4144129"/>
                  <a:pt x="519485" y="4137174"/>
                  <a:pt x="524786" y="4129223"/>
                </a:cubicBezTo>
                <a:cubicBezTo>
                  <a:pt x="527437" y="4113320"/>
                  <a:pt x="529241" y="4097253"/>
                  <a:pt x="532738" y="4081515"/>
                </a:cubicBezTo>
                <a:cubicBezTo>
                  <a:pt x="534556" y="4073333"/>
                  <a:pt x="540689" y="4066042"/>
                  <a:pt x="540689" y="4057661"/>
                </a:cubicBezTo>
                <a:cubicBezTo>
                  <a:pt x="540689" y="3970157"/>
                  <a:pt x="537220" y="3882658"/>
                  <a:pt x="532738" y="3795268"/>
                </a:cubicBezTo>
                <a:cubicBezTo>
                  <a:pt x="531912" y="3779167"/>
                  <a:pt x="529884" y="3762855"/>
                  <a:pt x="524786" y="3747560"/>
                </a:cubicBezTo>
                <a:cubicBezTo>
                  <a:pt x="521764" y="3738494"/>
                  <a:pt x="513158" y="3732253"/>
                  <a:pt x="508884" y="3723706"/>
                </a:cubicBezTo>
                <a:cubicBezTo>
                  <a:pt x="505136" y="3716209"/>
                  <a:pt x="505002" y="3707179"/>
                  <a:pt x="500932" y="3699852"/>
                </a:cubicBezTo>
                <a:cubicBezTo>
                  <a:pt x="477154" y="3657052"/>
                  <a:pt x="474249" y="3657266"/>
                  <a:pt x="445273" y="3628290"/>
                </a:cubicBezTo>
                <a:cubicBezTo>
                  <a:pt x="439318" y="3586605"/>
                  <a:pt x="436725" y="3565368"/>
                  <a:pt x="429371" y="3524924"/>
                </a:cubicBezTo>
                <a:cubicBezTo>
                  <a:pt x="426953" y="3511627"/>
                  <a:pt x="423474" y="3498525"/>
                  <a:pt x="421419" y="3485167"/>
                </a:cubicBezTo>
                <a:cubicBezTo>
                  <a:pt x="408574" y="3401676"/>
                  <a:pt x="421737" y="3446365"/>
                  <a:pt x="405517" y="3397703"/>
                </a:cubicBezTo>
                <a:cubicBezTo>
                  <a:pt x="408167" y="3368548"/>
                  <a:pt x="404210" y="3338011"/>
                  <a:pt x="413468" y="3310238"/>
                </a:cubicBezTo>
                <a:cubicBezTo>
                  <a:pt x="416118" y="3302287"/>
                  <a:pt x="431395" y="3308214"/>
                  <a:pt x="437322" y="3302287"/>
                </a:cubicBezTo>
                <a:cubicBezTo>
                  <a:pt x="443249" y="3296360"/>
                  <a:pt x="441203" y="3285760"/>
                  <a:pt x="445273" y="3278433"/>
                </a:cubicBezTo>
                <a:cubicBezTo>
                  <a:pt x="454555" y="3261726"/>
                  <a:pt x="461175" y="3241327"/>
                  <a:pt x="477078" y="3230725"/>
                </a:cubicBezTo>
                <a:lnTo>
                  <a:pt x="524786" y="3198920"/>
                </a:lnTo>
                <a:cubicBezTo>
                  <a:pt x="527437" y="3190969"/>
                  <a:pt x="528580" y="3182343"/>
                  <a:pt x="532738" y="3175066"/>
                </a:cubicBezTo>
                <a:cubicBezTo>
                  <a:pt x="539313" y="3163560"/>
                  <a:pt x="548992" y="3154117"/>
                  <a:pt x="556591" y="3143261"/>
                </a:cubicBezTo>
                <a:cubicBezTo>
                  <a:pt x="567551" y="3127603"/>
                  <a:pt x="577795" y="3111456"/>
                  <a:pt x="588397" y="3095553"/>
                </a:cubicBezTo>
                <a:cubicBezTo>
                  <a:pt x="593698" y="3087602"/>
                  <a:pt x="601277" y="3080765"/>
                  <a:pt x="604299" y="3071699"/>
                </a:cubicBezTo>
                <a:cubicBezTo>
                  <a:pt x="609600" y="3055796"/>
                  <a:pt x="610904" y="3037939"/>
                  <a:pt x="620202" y="3023991"/>
                </a:cubicBezTo>
                <a:lnTo>
                  <a:pt x="652007" y="2976284"/>
                </a:lnTo>
                <a:cubicBezTo>
                  <a:pt x="654657" y="2968333"/>
                  <a:pt x="654722" y="2958975"/>
                  <a:pt x="659958" y="2952430"/>
                </a:cubicBezTo>
                <a:cubicBezTo>
                  <a:pt x="665928" y="2944968"/>
                  <a:pt x="676471" y="2942645"/>
                  <a:pt x="683812" y="2936527"/>
                </a:cubicBezTo>
                <a:cubicBezTo>
                  <a:pt x="745035" y="2885508"/>
                  <a:pt x="672295" y="2936254"/>
                  <a:pt x="731520" y="2896770"/>
                </a:cubicBezTo>
                <a:cubicBezTo>
                  <a:pt x="800431" y="2902071"/>
                  <a:pt x="869482" y="2905796"/>
                  <a:pt x="938254" y="2912673"/>
                </a:cubicBezTo>
                <a:cubicBezTo>
                  <a:pt x="975275" y="2916375"/>
                  <a:pt x="984274" y="2930101"/>
                  <a:pt x="1017767" y="2952430"/>
                </a:cubicBezTo>
                <a:lnTo>
                  <a:pt x="1017767" y="2952430"/>
                </a:lnTo>
                <a:cubicBezTo>
                  <a:pt x="1098575" y="2968591"/>
                  <a:pt x="1024341" y="2952035"/>
                  <a:pt x="1081378" y="2968332"/>
                </a:cubicBezTo>
                <a:cubicBezTo>
                  <a:pt x="1151267" y="2988301"/>
                  <a:pt x="1079843" y="2965171"/>
                  <a:pt x="1137037" y="2984235"/>
                </a:cubicBezTo>
                <a:cubicBezTo>
                  <a:pt x="1144988" y="2992186"/>
                  <a:pt x="1152252" y="3000890"/>
                  <a:pt x="1160891" y="3008089"/>
                </a:cubicBezTo>
                <a:cubicBezTo>
                  <a:pt x="1168232" y="3014207"/>
                  <a:pt x="1177987" y="3017234"/>
                  <a:pt x="1184744" y="3023991"/>
                </a:cubicBezTo>
                <a:cubicBezTo>
                  <a:pt x="1191501" y="3030748"/>
                  <a:pt x="1195092" y="3040069"/>
                  <a:pt x="1200647" y="3047845"/>
                </a:cubicBezTo>
                <a:cubicBezTo>
                  <a:pt x="1208350" y="3058629"/>
                  <a:pt x="1216550" y="3069048"/>
                  <a:pt x="1224501" y="3079650"/>
                </a:cubicBezTo>
                <a:cubicBezTo>
                  <a:pt x="1229802" y="3106155"/>
                  <a:pt x="1238331" y="3132214"/>
                  <a:pt x="1240404" y="3159164"/>
                </a:cubicBezTo>
                <a:cubicBezTo>
                  <a:pt x="1243804" y="3203369"/>
                  <a:pt x="1230647" y="3252772"/>
                  <a:pt x="1264258" y="3286384"/>
                </a:cubicBezTo>
                <a:cubicBezTo>
                  <a:pt x="1271015" y="3293141"/>
                  <a:pt x="1279328" y="3298523"/>
                  <a:pt x="1288111" y="3302287"/>
                </a:cubicBezTo>
                <a:cubicBezTo>
                  <a:pt x="1310880" y="3312045"/>
                  <a:pt x="1367278" y="3315482"/>
                  <a:pt x="1383527" y="3318190"/>
                </a:cubicBezTo>
                <a:cubicBezTo>
                  <a:pt x="1394306" y="3319987"/>
                  <a:pt x="1404730" y="3323491"/>
                  <a:pt x="1415332" y="3326141"/>
                </a:cubicBezTo>
                <a:cubicBezTo>
                  <a:pt x="1491757" y="3377092"/>
                  <a:pt x="1447713" y="3354477"/>
                  <a:pt x="1637969" y="3334092"/>
                </a:cubicBezTo>
                <a:cubicBezTo>
                  <a:pt x="1647471" y="3333074"/>
                  <a:pt x="1653039" y="3321954"/>
                  <a:pt x="1661823" y="3318190"/>
                </a:cubicBezTo>
                <a:cubicBezTo>
                  <a:pt x="1671867" y="3313885"/>
                  <a:pt x="1683120" y="3313240"/>
                  <a:pt x="1693628" y="3310238"/>
                </a:cubicBezTo>
                <a:cubicBezTo>
                  <a:pt x="1701687" y="3307935"/>
                  <a:pt x="1709531" y="3304937"/>
                  <a:pt x="1717482" y="3302287"/>
                </a:cubicBezTo>
                <a:cubicBezTo>
                  <a:pt x="1725433" y="3296986"/>
                  <a:pt x="1732552" y="3290148"/>
                  <a:pt x="1741336" y="3286384"/>
                </a:cubicBezTo>
                <a:cubicBezTo>
                  <a:pt x="1751380" y="3282079"/>
                  <a:pt x="1762400" y="3280447"/>
                  <a:pt x="1773141" y="3278433"/>
                </a:cubicBezTo>
                <a:cubicBezTo>
                  <a:pt x="1804833" y="3272491"/>
                  <a:pt x="1836939" y="3268853"/>
                  <a:pt x="1868557" y="3262530"/>
                </a:cubicBezTo>
                <a:cubicBezTo>
                  <a:pt x="1881809" y="3259880"/>
                  <a:pt x="1895319" y="3258292"/>
                  <a:pt x="1908313" y="3254579"/>
                </a:cubicBezTo>
                <a:cubicBezTo>
                  <a:pt x="1914012" y="3252951"/>
                  <a:pt x="1918915" y="3249278"/>
                  <a:pt x="1924216" y="3246628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FB4663-0C0A-4F9C-A24A-86659AE5FFE2}"/>
              </a:ext>
            </a:extLst>
          </p:cNvPr>
          <p:cNvSpPr/>
          <p:nvPr/>
        </p:nvSpPr>
        <p:spPr>
          <a:xfrm rot="1665977">
            <a:off x="6873578" y="2550754"/>
            <a:ext cx="1067959" cy="1034231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EE4192-DCE2-43DA-82C2-48483677F69D}"/>
              </a:ext>
            </a:extLst>
          </p:cNvPr>
          <p:cNvSpPr/>
          <p:nvPr/>
        </p:nvSpPr>
        <p:spPr>
          <a:xfrm rot="1665977">
            <a:off x="6676398" y="4503019"/>
            <a:ext cx="725910" cy="527682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374AC8-1582-4421-BBE8-971A3429E197}"/>
              </a:ext>
            </a:extLst>
          </p:cNvPr>
          <p:cNvSpPr/>
          <p:nvPr/>
        </p:nvSpPr>
        <p:spPr>
          <a:xfrm rot="1665977">
            <a:off x="5953540" y="3427605"/>
            <a:ext cx="795163" cy="477913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DEA21F-E9B2-4092-ACBB-BC4C2F675318}"/>
              </a:ext>
            </a:extLst>
          </p:cNvPr>
          <p:cNvSpPr/>
          <p:nvPr/>
        </p:nvSpPr>
        <p:spPr>
          <a:xfrm rot="17639978">
            <a:off x="4857369" y="2850447"/>
            <a:ext cx="359216" cy="344611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9548B0-AE1D-45C7-8796-2D094B390904}"/>
              </a:ext>
            </a:extLst>
          </p:cNvPr>
          <p:cNvSpPr/>
          <p:nvPr/>
        </p:nvSpPr>
        <p:spPr>
          <a:xfrm rot="17965424">
            <a:off x="4747211" y="2131633"/>
            <a:ext cx="804894" cy="619882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5800CC-F712-4094-A40E-FC4F406485E1}"/>
              </a:ext>
            </a:extLst>
          </p:cNvPr>
          <p:cNvSpPr/>
          <p:nvPr/>
        </p:nvSpPr>
        <p:spPr>
          <a:xfrm rot="1632078">
            <a:off x="5315249" y="4138244"/>
            <a:ext cx="251680" cy="127622"/>
          </a:xfrm>
          <a:prstGeom prst="rect">
            <a:avLst/>
          </a:prstGeom>
          <a:solidFill>
            <a:srgbClr val="7030A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EF9A84E-2AA8-4F87-9D43-DDA4D30FB12B}"/>
              </a:ext>
            </a:extLst>
          </p:cNvPr>
          <p:cNvSpPr/>
          <p:nvPr/>
        </p:nvSpPr>
        <p:spPr>
          <a:xfrm rot="1665977">
            <a:off x="5981027" y="4214209"/>
            <a:ext cx="689904" cy="478806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FC3472-D53F-4D0D-AE0E-3F29008CC6AD}"/>
              </a:ext>
            </a:extLst>
          </p:cNvPr>
          <p:cNvSpPr/>
          <p:nvPr/>
        </p:nvSpPr>
        <p:spPr>
          <a:xfrm rot="1665977">
            <a:off x="5763191" y="2935371"/>
            <a:ext cx="142488" cy="264993"/>
          </a:xfrm>
          <a:prstGeom prst="rect">
            <a:avLst/>
          </a:prstGeom>
          <a:solidFill>
            <a:srgbClr val="7030A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C761EAE-31C3-44E3-A2BC-8241F292EE84}"/>
              </a:ext>
            </a:extLst>
          </p:cNvPr>
          <p:cNvSpPr/>
          <p:nvPr/>
        </p:nvSpPr>
        <p:spPr>
          <a:xfrm rot="1476044">
            <a:off x="4602409" y="279572"/>
            <a:ext cx="1530455" cy="1034231"/>
          </a:xfrm>
          <a:prstGeom prst="rect">
            <a:avLst/>
          </a:prstGeom>
          <a:solidFill>
            <a:srgbClr val="7030A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8C49D05-9735-47A9-83B4-24A202217D71}"/>
              </a:ext>
            </a:extLst>
          </p:cNvPr>
          <p:cNvSpPr/>
          <p:nvPr/>
        </p:nvSpPr>
        <p:spPr>
          <a:xfrm rot="4642539">
            <a:off x="3670403" y="3371076"/>
            <a:ext cx="889204" cy="317806"/>
          </a:xfrm>
          <a:prstGeom prst="rect">
            <a:avLst/>
          </a:prstGeom>
          <a:solidFill>
            <a:srgbClr val="0070C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AAF34A3-E31D-4A08-9ED9-79D0ADA34895}"/>
              </a:ext>
            </a:extLst>
          </p:cNvPr>
          <p:cNvSpPr/>
          <p:nvPr/>
        </p:nvSpPr>
        <p:spPr>
          <a:xfrm rot="21101274">
            <a:off x="4182742" y="4976834"/>
            <a:ext cx="2345126" cy="130674"/>
          </a:xfrm>
          <a:prstGeom prst="rect">
            <a:avLst/>
          </a:prstGeom>
          <a:solidFill>
            <a:srgbClr val="0070C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9DF2763-1752-4B65-9FA1-482A739F8CD9}"/>
              </a:ext>
            </a:extLst>
          </p:cNvPr>
          <p:cNvSpPr/>
          <p:nvPr/>
        </p:nvSpPr>
        <p:spPr>
          <a:xfrm rot="19256827">
            <a:off x="3219319" y="5200301"/>
            <a:ext cx="889204" cy="493650"/>
          </a:xfrm>
          <a:prstGeom prst="rect">
            <a:avLst/>
          </a:prstGeom>
          <a:solidFill>
            <a:srgbClr val="0070C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03C738E-9C92-411A-ABBE-CB0CA56FFFB2}"/>
              </a:ext>
            </a:extLst>
          </p:cNvPr>
          <p:cNvSpPr/>
          <p:nvPr/>
        </p:nvSpPr>
        <p:spPr>
          <a:xfrm>
            <a:off x="10188855" y="433323"/>
            <a:ext cx="4953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2ECEB15-80EB-4671-B991-6BE74FEBF2C0}"/>
              </a:ext>
            </a:extLst>
          </p:cNvPr>
          <p:cNvSpPr/>
          <p:nvPr/>
        </p:nvSpPr>
        <p:spPr>
          <a:xfrm>
            <a:off x="10159178" y="2965099"/>
            <a:ext cx="495300" cy="3048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A089DBA-DA56-4788-8E84-0E2CA4AADE95}"/>
              </a:ext>
            </a:extLst>
          </p:cNvPr>
          <p:cNvSpPr/>
          <p:nvPr/>
        </p:nvSpPr>
        <p:spPr>
          <a:xfrm>
            <a:off x="10227536" y="4586937"/>
            <a:ext cx="495300" cy="3048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15FC653-8C5E-478F-AA59-1094714AF56A}"/>
              </a:ext>
            </a:extLst>
          </p:cNvPr>
          <p:cNvSpPr txBox="1"/>
          <p:nvPr/>
        </p:nvSpPr>
        <p:spPr>
          <a:xfrm>
            <a:off x="10188855" y="796687"/>
            <a:ext cx="20917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1600" dirty="0"/>
              <a:t>Palais du gouverneur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dirty="0"/>
              <a:t>Palais de justice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dirty="0"/>
              <a:t>Douanes et régies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dirty="0"/>
              <a:t>Casernes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dirty="0"/>
              <a:t>Artilleries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dirty="0"/>
              <a:t>Arsenal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600" dirty="0"/>
              <a:t>Hôpital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A4E8EB3-9101-422F-B412-E314C913DD2D}"/>
              </a:ext>
            </a:extLst>
          </p:cNvPr>
          <p:cNvSpPr/>
          <p:nvPr/>
        </p:nvSpPr>
        <p:spPr>
          <a:xfrm rot="6928300">
            <a:off x="4716213" y="4762220"/>
            <a:ext cx="239212" cy="147033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B36BBC-6318-4280-B141-F9F14F97326B}"/>
              </a:ext>
            </a:extLst>
          </p:cNvPr>
          <p:cNvSpPr txBox="1"/>
          <p:nvPr/>
        </p:nvSpPr>
        <p:spPr>
          <a:xfrm>
            <a:off x="10146659" y="3353771"/>
            <a:ext cx="1912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fr-FR" sz="1600" dirty="0"/>
              <a:t>Cathédrale</a:t>
            </a:r>
          </a:p>
          <a:p>
            <a:pPr marL="342900" indent="-342900">
              <a:buFont typeface="+mj-lt"/>
              <a:buAutoNum type="alphaUcPeriod"/>
            </a:pPr>
            <a:r>
              <a:rPr lang="fr-FR" sz="1600" dirty="0"/>
              <a:t>Théâtre</a:t>
            </a:r>
          </a:p>
          <a:p>
            <a:pPr marL="342900" indent="-342900">
              <a:buFont typeface="+mj-lt"/>
              <a:buAutoNum type="alphaUcPeriod"/>
            </a:pPr>
            <a:r>
              <a:rPr lang="fr-FR" sz="1600" dirty="0"/>
              <a:t>Hippodrome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CA8D2AF2-3E1C-4606-83C7-396D3526E60A}"/>
              </a:ext>
            </a:extLst>
          </p:cNvPr>
          <p:cNvSpPr txBox="1"/>
          <p:nvPr/>
        </p:nvSpPr>
        <p:spPr>
          <a:xfrm>
            <a:off x="10227535" y="5006528"/>
            <a:ext cx="18313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fr-FR" sz="1600" dirty="0"/>
              <a:t>Gare</a:t>
            </a:r>
          </a:p>
          <a:p>
            <a:pPr marL="400050" indent="-400050">
              <a:buFont typeface="+mj-lt"/>
              <a:buAutoNum type="romanUcPeriod"/>
            </a:pPr>
            <a:r>
              <a:rPr lang="fr-FR" sz="1600" dirty="0"/>
              <a:t>Port</a:t>
            </a:r>
          </a:p>
          <a:p>
            <a:pPr marL="400050" indent="-400050">
              <a:buFont typeface="+mj-lt"/>
              <a:buAutoNum type="romanUcPeriod"/>
            </a:pPr>
            <a:r>
              <a:rPr lang="fr-FR" sz="1600" dirty="0"/>
              <a:t>Messageries maritimes</a:t>
            </a:r>
          </a:p>
        </p:txBody>
      </p:sp>
    </p:spTree>
    <p:extLst>
      <p:ext uri="{BB962C8B-B14F-4D97-AF65-F5344CB8AC3E}">
        <p14:creationId xmlns:p14="http://schemas.microsoft.com/office/powerpoint/2010/main" val="2772177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E1333D18-4147-45B2-834A-AF53B438C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63643" y="-692552"/>
            <a:ext cx="6108311" cy="8243104"/>
          </a:xfrm>
          <a:prstGeom prst="rect">
            <a:avLst/>
          </a:prstGeom>
        </p:spPr>
      </p:pic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E8791FF8-3F42-47AF-A093-7B4FDE374D27}"/>
              </a:ext>
            </a:extLst>
          </p:cNvPr>
          <p:cNvSpPr/>
          <p:nvPr/>
        </p:nvSpPr>
        <p:spPr>
          <a:xfrm>
            <a:off x="4204505" y="469127"/>
            <a:ext cx="177645" cy="946205"/>
          </a:xfrm>
          <a:custGeom>
            <a:avLst/>
            <a:gdLst>
              <a:gd name="connsiteX0" fmla="*/ 9686 w 177645"/>
              <a:gd name="connsiteY0" fmla="*/ 946205 h 946205"/>
              <a:gd name="connsiteX1" fmla="*/ 9686 w 177645"/>
              <a:gd name="connsiteY1" fmla="*/ 803082 h 946205"/>
              <a:gd name="connsiteX2" fmla="*/ 17638 w 177645"/>
              <a:gd name="connsiteY2" fmla="*/ 779228 h 946205"/>
              <a:gd name="connsiteX3" fmla="*/ 25589 w 177645"/>
              <a:gd name="connsiteY3" fmla="*/ 747423 h 946205"/>
              <a:gd name="connsiteX4" fmla="*/ 57394 w 177645"/>
              <a:gd name="connsiteY4" fmla="*/ 620202 h 946205"/>
              <a:gd name="connsiteX5" fmla="*/ 65345 w 177645"/>
              <a:gd name="connsiteY5" fmla="*/ 596348 h 946205"/>
              <a:gd name="connsiteX6" fmla="*/ 73297 w 177645"/>
              <a:gd name="connsiteY6" fmla="*/ 572494 h 946205"/>
              <a:gd name="connsiteX7" fmla="*/ 81248 w 177645"/>
              <a:gd name="connsiteY7" fmla="*/ 532737 h 946205"/>
              <a:gd name="connsiteX8" fmla="*/ 97151 w 177645"/>
              <a:gd name="connsiteY8" fmla="*/ 485030 h 946205"/>
              <a:gd name="connsiteX9" fmla="*/ 105102 w 177645"/>
              <a:gd name="connsiteY9" fmla="*/ 421419 h 946205"/>
              <a:gd name="connsiteX10" fmla="*/ 113053 w 177645"/>
              <a:gd name="connsiteY10" fmla="*/ 397565 h 946205"/>
              <a:gd name="connsiteX11" fmla="*/ 136907 w 177645"/>
              <a:gd name="connsiteY11" fmla="*/ 381663 h 946205"/>
              <a:gd name="connsiteX12" fmla="*/ 160761 w 177645"/>
              <a:gd name="connsiteY12" fmla="*/ 310101 h 946205"/>
              <a:gd name="connsiteX13" fmla="*/ 176664 w 177645"/>
              <a:gd name="connsiteY13" fmla="*/ 238539 h 946205"/>
              <a:gd name="connsiteX14" fmla="*/ 176664 w 177645"/>
              <a:gd name="connsiteY14" fmla="*/ 0 h 946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7645" h="946205">
                <a:moveTo>
                  <a:pt x="9686" y="946205"/>
                </a:moveTo>
                <a:cubicBezTo>
                  <a:pt x="-3690" y="879323"/>
                  <a:pt x="-2759" y="902637"/>
                  <a:pt x="9686" y="803082"/>
                </a:cubicBezTo>
                <a:cubicBezTo>
                  <a:pt x="10726" y="794765"/>
                  <a:pt x="15335" y="787287"/>
                  <a:pt x="17638" y="779228"/>
                </a:cubicBezTo>
                <a:cubicBezTo>
                  <a:pt x="20640" y="768721"/>
                  <a:pt x="23299" y="758108"/>
                  <a:pt x="25589" y="747423"/>
                </a:cubicBezTo>
                <a:cubicBezTo>
                  <a:pt x="48617" y="639960"/>
                  <a:pt x="30565" y="700692"/>
                  <a:pt x="57394" y="620202"/>
                </a:cubicBezTo>
                <a:lnTo>
                  <a:pt x="65345" y="596348"/>
                </a:lnTo>
                <a:cubicBezTo>
                  <a:pt x="67996" y="588397"/>
                  <a:pt x="71653" y="580713"/>
                  <a:pt x="73297" y="572494"/>
                </a:cubicBezTo>
                <a:cubicBezTo>
                  <a:pt x="75947" y="559242"/>
                  <a:pt x="77692" y="545776"/>
                  <a:pt x="81248" y="532737"/>
                </a:cubicBezTo>
                <a:cubicBezTo>
                  <a:pt x="85659" y="516565"/>
                  <a:pt x="97151" y="485030"/>
                  <a:pt x="97151" y="485030"/>
                </a:cubicBezTo>
                <a:cubicBezTo>
                  <a:pt x="99801" y="463826"/>
                  <a:pt x="101280" y="442443"/>
                  <a:pt x="105102" y="421419"/>
                </a:cubicBezTo>
                <a:cubicBezTo>
                  <a:pt x="106601" y="413173"/>
                  <a:pt x="107817" y="404110"/>
                  <a:pt x="113053" y="397565"/>
                </a:cubicBezTo>
                <a:cubicBezTo>
                  <a:pt x="119023" y="390103"/>
                  <a:pt x="128956" y="386964"/>
                  <a:pt x="136907" y="381663"/>
                </a:cubicBezTo>
                <a:lnTo>
                  <a:pt x="160761" y="310101"/>
                </a:lnTo>
                <a:cubicBezTo>
                  <a:pt x="169401" y="284181"/>
                  <a:pt x="175816" y="269068"/>
                  <a:pt x="176664" y="238539"/>
                </a:cubicBezTo>
                <a:cubicBezTo>
                  <a:pt x="178872" y="159057"/>
                  <a:pt x="176664" y="79513"/>
                  <a:pt x="176664" y="0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C7722BB8-A23F-49E4-B6B2-6A1881ADE471}"/>
              </a:ext>
            </a:extLst>
          </p:cNvPr>
          <p:cNvSpPr/>
          <p:nvPr/>
        </p:nvSpPr>
        <p:spPr>
          <a:xfrm>
            <a:off x="1852654" y="445273"/>
            <a:ext cx="2194560" cy="1502797"/>
          </a:xfrm>
          <a:custGeom>
            <a:avLst/>
            <a:gdLst>
              <a:gd name="connsiteX0" fmla="*/ 2194560 w 2194560"/>
              <a:gd name="connsiteY0" fmla="*/ 0 h 1502797"/>
              <a:gd name="connsiteX1" fmla="*/ 2170706 w 2194560"/>
              <a:gd name="connsiteY1" fmla="*/ 87464 h 1502797"/>
              <a:gd name="connsiteX2" fmla="*/ 2154803 w 2194560"/>
              <a:gd name="connsiteY2" fmla="*/ 135172 h 1502797"/>
              <a:gd name="connsiteX3" fmla="*/ 2138901 w 2194560"/>
              <a:gd name="connsiteY3" fmla="*/ 159026 h 1502797"/>
              <a:gd name="connsiteX4" fmla="*/ 2115047 w 2194560"/>
              <a:gd name="connsiteY4" fmla="*/ 238539 h 1502797"/>
              <a:gd name="connsiteX5" fmla="*/ 2107096 w 2194560"/>
              <a:gd name="connsiteY5" fmla="*/ 262393 h 1502797"/>
              <a:gd name="connsiteX6" fmla="*/ 2091193 w 2194560"/>
              <a:gd name="connsiteY6" fmla="*/ 286247 h 1502797"/>
              <a:gd name="connsiteX7" fmla="*/ 2075290 w 2194560"/>
              <a:gd name="connsiteY7" fmla="*/ 333955 h 1502797"/>
              <a:gd name="connsiteX8" fmla="*/ 2059388 w 2194560"/>
              <a:gd name="connsiteY8" fmla="*/ 389614 h 1502797"/>
              <a:gd name="connsiteX9" fmla="*/ 2051436 w 2194560"/>
              <a:gd name="connsiteY9" fmla="*/ 556591 h 1502797"/>
              <a:gd name="connsiteX10" fmla="*/ 2043485 w 2194560"/>
              <a:gd name="connsiteY10" fmla="*/ 580445 h 1502797"/>
              <a:gd name="connsiteX11" fmla="*/ 2019631 w 2194560"/>
              <a:gd name="connsiteY11" fmla="*/ 596348 h 1502797"/>
              <a:gd name="connsiteX12" fmla="*/ 2003729 w 2194560"/>
              <a:gd name="connsiteY12" fmla="*/ 620202 h 1502797"/>
              <a:gd name="connsiteX13" fmla="*/ 1979875 w 2194560"/>
              <a:gd name="connsiteY13" fmla="*/ 628153 h 1502797"/>
              <a:gd name="connsiteX14" fmla="*/ 1852654 w 2194560"/>
              <a:gd name="connsiteY14" fmla="*/ 620202 h 1502797"/>
              <a:gd name="connsiteX15" fmla="*/ 1828800 w 2194560"/>
              <a:gd name="connsiteY15" fmla="*/ 612250 h 1502797"/>
              <a:gd name="connsiteX16" fmla="*/ 1749287 w 2194560"/>
              <a:gd name="connsiteY16" fmla="*/ 596348 h 1502797"/>
              <a:gd name="connsiteX17" fmla="*/ 1701579 w 2194560"/>
              <a:gd name="connsiteY17" fmla="*/ 564543 h 1502797"/>
              <a:gd name="connsiteX18" fmla="*/ 1661823 w 2194560"/>
              <a:gd name="connsiteY18" fmla="*/ 532737 h 1502797"/>
              <a:gd name="connsiteX19" fmla="*/ 1590261 w 2194560"/>
              <a:gd name="connsiteY19" fmla="*/ 540689 h 1502797"/>
              <a:gd name="connsiteX20" fmla="*/ 1566407 w 2194560"/>
              <a:gd name="connsiteY20" fmla="*/ 548640 h 1502797"/>
              <a:gd name="connsiteX21" fmla="*/ 1550504 w 2194560"/>
              <a:gd name="connsiteY21" fmla="*/ 572494 h 1502797"/>
              <a:gd name="connsiteX22" fmla="*/ 1542553 w 2194560"/>
              <a:gd name="connsiteY22" fmla="*/ 596348 h 1502797"/>
              <a:gd name="connsiteX23" fmla="*/ 1494845 w 2194560"/>
              <a:gd name="connsiteY23" fmla="*/ 620202 h 1502797"/>
              <a:gd name="connsiteX24" fmla="*/ 1526650 w 2194560"/>
              <a:gd name="connsiteY24" fmla="*/ 755374 h 1502797"/>
              <a:gd name="connsiteX25" fmla="*/ 1550504 w 2194560"/>
              <a:gd name="connsiteY25" fmla="*/ 763325 h 1502797"/>
              <a:gd name="connsiteX26" fmla="*/ 1574358 w 2194560"/>
              <a:gd name="connsiteY26" fmla="*/ 787179 h 1502797"/>
              <a:gd name="connsiteX27" fmla="*/ 1622066 w 2194560"/>
              <a:gd name="connsiteY27" fmla="*/ 818984 h 1502797"/>
              <a:gd name="connsiteX28" fmla="*/ 1637969 w 2194560"/>
              <a:gd name="connsiteY28" fmla="*/ 842838 h 1502797"/>
              <a:gd name="connsiteX29" fmla="*/ 1661823 w 2194560"/>
              <a:gd name="connsiteY29" fmla="*/ 850790 h 1502797"/>
              <a:gd name="connsiteX30" fmla="*/ 1685676 w 2194560"/>
              <a:gd name="connsiteY30" fmla="*/ 866692 h 1502797"/>
              <a:gd name="connsiteX31" fmla="*/ 1709530 w 2194560"/>
              <a:gd name="connsiteY31" fmla="*/ 874644 h 1502797"/>
              <a:gd name="connsiteX32" fmla="*/ 1733384 w 2194560"/>
              <a:gd name="connsiteY32" fmla="*/ 890546 h 1502797"/>
              <a:gd name="connsiteX33" fmla="*/ 1804946 w 2194560"/>
              <a:gd name="connsiteY33" fmla="*/ 914400 h 1502797"/>
              <a:gd name="connsiteX34" fmla="*/ 1828800 w 2194560"/>
              <a:gd name="connsiteY34" fmla="*/ 922351 h 1502797"/>
              <a:gd name="connsiteX35" fmla="*/ 1852654 w 2194560"/>
              <a:gd name="connsiteY35" fmla="*/ 938254 h 1502797"/>
              <a:gd name="connsiteX36" fmla="*/ 1876508 w 2194560"/>
              <a:gd name="connsiteY36" fmla="*/ 946205 h 1502797"/>
              <a:gd name="connsiteX37" fmla="*/ 1924216 w 2194560"/>
              <a:gd name="connsiteY37" fmla="*/ 978010 h 1502797"/>
              <a:gd name="connsiteX38" fmla="*/ 1948069 w 2194560"/>
              <a:gd name="connsiteY38" fmla="*/ 993913 h 1502797"/>
              <a:gd name="connsiteX39" fmla="*/ 1971923 w 2194560"/>
              <a:gd name="connsiteY39" fmla="*/ 1065475 h 1502797"/>
              <a:gd name="connsiteX40" fmla="*/ 1979875 w 2194560"/>
              <a:gd name="connsiteY40" fmla="*/ 1089329 h 1502797"/>
              <a:gd name="connsiteX41" fmla="*/ 1995777 w 2194560"/>
              <a:gd name="connsiteY41" fmla="*/ 1113183 h 1502797"/>
              <a:gd name="connsiteX42" fmla="*/ 1971923 w 2194560"/>
              <a:gd name="connsiteY42" fmla="*/ 1224501 h 1502797"/>
              <a:gd name="connsiteX43" fmla="*/ 1940118 w 2194560"/>
              <a:gd name="connsiteY43" fmla="*/ 1272209 h 1502797"/>
              <a:gd name="connsiteX44" fmla="*/ 1932167 w 2194560"/>
              <a:gd name="connsiteY44" fmla="*/ 1311965 h 1502797"/>
              <a:gd name="connsiteX45" fmla="*/ 1908313 w 2194560"/>
              <a:gd name="connsiteY45" fmla="*/ 1502797 h 1502797"/>
              <a:gd name="connsiteX46" fmla="*/ 1900362 w 2194560"/>
              <a:gd name="connsiteY46" fmla="*/ 1478943 h 1502797"/>
              <a:gd name="connsiteX47" fmla="*/ 1892410 w 2194560"/>
              <a:gd name="connsiteY47" fmla="*/ 1423284 h 1502797"/>
              <a:gd name="connsiteX48" fmla="*/ 1868556 w 2194560"/>
              <a:gd name="connsiteY48" fmla="*/ 1407381 h 1502797"/>
              <a:gd name="connsiteX49" fmla="*/ 1836751 w 2194560"/>
              <a:gd name="connsiteY49" fmla="*/ 1367624 h 1502797"/>
              <a:gd name="connsiteX50" fmla="*/ 1804946 w 2194560"/>
              <a:gd name="connsiteY50" fmla="*/ 1319917 h 1502797"/>
              <a:gd name="connsiteX51" fmla="*/ 1789043 w 2194560"/>
              <a:gd name="connsiteY51" fmla="*/ 1296063 h 1502797"/>
              <a:gd name="connsiteX52" fmla="*/ 1773141 w 2194560"/>
              <a:gd name="connsiteY52" fmla="*/ 1272209 h 1502797"/>
              <a:gd name="connsiteX53" fmla="*/ 1749287 w 2194560"/>
              <a:gd name="connsiteY53" fmla="*/ 1256306 h 1502797"/>
              <a:gd name="connsiteX54" fmla="*/ 1693628 w 2194560"/>
              <a:gd name="connsiteY54" fmla="*/ 1192696 h 1502797"/>
              <a:gd name="connsiteX55" fmla="*/ 1669774 w 2194560"/>
              <a:gd name="connsiteY55" fmla="*/ 1184744 h 1502797"/>
              <a:gd name="connsiteX56" fmla="*/ 1653871 w 2194560"/>
              <a:gd name="connsiteY56" fmla="*/ 1160890 h 1502797"/>
              <a:gd name="connsiteX57" fmla="*/ 1598212 w 2194560"/>
              <a:gd name="connsiteY57" fmla="*/ 1144988 h 1502797"/>
              <a:gd name="connsiteX58" fmla="*/ 1550504 w 2194560"/>
              <a:gd name="connsiteY58" fmla="*/ 1129085 h 1502797"/>
              <a:gd name="connsiteX59" fmla="*/ 1526650 w 2194560"/>
              <a:gd name="connsiteY59" fmla="*/ 1121134 h 1502797"/>
              <a:gd name="connsiteX60" fmla="*/ 1486894 w 2194560"/>
              <a:gd name="connsiteY60" fmla="*/ 1113183 h 1502797"/>
              <a:gd name="connsiteX61" fmla="*/ 1439186 w 2194560"/>
              <a:gd name="connsiteY61" fmla="*/ 1097280 h 1502797"/>
              <a:gd name="connsiteX62" fmla="*/ 1383527 w 2194560"/>
              <a:gd name="connsiteY62" fmla="*/ 1081377 h 1502797"/>
              <a:gd name="connsiteX63" fmla="*/ 1351722 w 2194560"/>
              <a:gd name="connsiteY63" fmla="*/ 1073426 h 1502797"/>
              <a:gd name="connsiteX64" fmla="*/ 1311965 w 2194560"/>
              <a:gd name="connsiteY64" fmla="*/ 1065475 h 1502797"/>
              <a:gd name="connsiteX65" fmla="*/ 1264257 w 2194560"/>
              <a:gd name="connsiteY65" fmla="*/ 1049572 h 1502797"/>
              <a:gd name="connsiteX66" fmla="*/ 1176793 w 2194560"/>
              <a:gd name="connsiteY66" fmla="*/ 1041621 h 1502797"/>
              <a:gd name="connsiteX67" fmla="*/ 1129085 w 2194560"/>
              <a:gd name="connsiteY67" fmla="*/ 1033670 h 1502797"/>
              <a:gd name="connsiteX68" fmla="*/ 1033669 w 2194560"/>
              <a:gd name="connsiteY68" fmla="*/ 1025718 h 1502797"/>
              <a:gd name="connsiteX69" fmla="*/ 1009816 w 2194560"/>
              <a:gd name="connsiteY69" fmla="*/ 1017767 h 1502797"/>
              <a:gd name="connsiteX70" fmla="*/ 906449 w 2194560"/>
              <a:gd name="connsiteY70" fmla="*/ 1001864 h 1502797"/>
              <a:gd name="connsiteX71" fmla="*/ 850789 w 2194560"/>
              <a:gd name="connsiteY71" fmla="*/ 985962 h 1502797"/>
              <a:gd name="connsiteX72" fmla="*/ 826936 w 2194560"/>
              <a:gd name="connsiteY72" fmla="*/ 978010 h 1502797"/>
              <a:gd name="connsiteX73" fmla="*/ 683812 w 2194560"/>
              <a:gd name="connsiteY73" fmla="*/ 962108 h 1502797"/>
              <a:gd name="connsiteX74" fmla="*/ 659958 w 2194560"/>
              <a:gd name="connsiteY74" fmla="*/ 954157 h 1502797"/>
              <a:gd name="connsiteX75" fmla="*/ 477078 w 2194560"/>
              <a:gd name="connsiteY75" fmla="*/ 946205 h 1502797"/>
              <a:gd name="connsiteX76" fmla="*/ 453224 w 2194560"/>
              <a:gd name="connsiteY76" fmla="*/ 938254 h 1502797"/>
              <a:gd name="connsiteX77" fmla="*/ 0 w 2194560"/>
              <a:gd name="connsiteY77" fmla="*/ 938254 h 1502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2194560" h="1502797">
                <a:moveTo>
                  <a:pt x="2194560" y="0"/>
                </a:moveTo>
                <a:cubicBezTo>
                  <a:pt x="2183321" y="56198"/>
                  <a:pt x="2190884" y="26932"/>
                  <a:pt x="2170706" y="87464"/>
                </a:cubicBezTo>
                <a:cubicBezTo>
                  <a:pt x="2170704" y="87469"/>
                  <a:pt x="2154806" y="135168"/>
                  <a:pt x="2154803" y="135172"/>
                </a:cubicBezTo>
                <a:lnTo>
                  <a:pt x="2138901" y="159026"/>
                </a:lnTo>
                <a:cubicBezTo>
                  <a:pt x="2126883" y="207093"/>
                  <a:pt x="2134405" y="180464"/>
                  <a:pt x="2115047" y="238539"/>
                </a:cubicBezTo>
                <a:cubicBezTo>
                  <a:pt x="2112397" y="246490"/>
                  <a:pt x="2111745" y="255419"/>
                  <a:pt x="2107096" y="262393"/>
                </a:cubicBezTo>
                <a:lnTo>
                  <a:pt x="2091193" y="286247"/>
                </a:lnTo>
                <a:cubicBezTo>
                  <a:pt x="2085892" y="302150"/>
                  <a:pt x="2079355" y="317693"/>
                  <a:pt x="2075290" y="333955"/>
                </a:cubicBezTo>
                <a:cubicBezTo>
                  <a:pt x="2065306" y="373891"/>
                  <a:pt x="2070795" y="355393"/>
                  <a:pt x="2059388" y="389614"/>
                </a:cubicBezTo>
                <a:cubicBezTo>
                  <a:pt x="2056737" y="445273"/>
                  <a:pt x="2056064" y="501061"/>
                  <a:pt x="2051436" y="556591"/>
                </a:cubicBezTo>
                <a:cubicBezTo>
                  <a:pt x="2050740" y="564943"/>
                  <a:pt x="2048721" y="573900"/>
                  <a:pt x="2043485" y="580445"/>
                </a:cubicBezTo>
                <a:cubicBezTo>
                  <a:pt x="2037515" y="587907"/>
                  <a:pt x="2027582" y="591047"/>
                  <a:pt x="2019631" y="596348"/>
                </a:cubicBezTo>
                <a:cubicBezTo>
                  <a:pt x="2014330" y="604299"/>
                  <a:pt x="2011191" y="614232"/>
                  <a:pt x="2003729" y="620202"/>
                </a:cubicBezTo>
                <a:cubicBezTo>
                  <a:pt x="1997184" y="625438"/>
                  <a:pt x="1988256" y="628153"/>
                  <a:pt x="1979875" y="628153"/>
                </a:cubicBezTo>
                <a:cubicBezTo>
                  <a:pt x="1937385" y="628153"/>
                  <a:pt x="1895061" y="622852"/>
                  <a:pt x="1852654" y="620202"/>
                </a:cubicBezTo>
                <a:cubicBezTo>
                  <a:pt x="1844703" y="617551"/>
                  <a:pt x="1837019" y="613894"/>
                  <a:pt x="1828800" y="612250"/>
                </a:cubicBezTo>
                <a:cubicBezTo>
                  <a:pt x="1737425" y="593975"/>
                  <a:pt x="1803183" y="614312"/>
                  <a:pt x="1749287" y="596348"/>
                </a:cubicBezTo>
                <a:cubicBezTo>
                  <a:pt x="1733384" y="585746"/>
                  <a:pt x="1712181" y="580446"/>
                  <a:pt x="1701579" y="564543"/>
                </a:cubicBezTo>
                <a:cubicBezTo>
                  <a:pt x="1681027" y="533715"/>
                  <a:pt x="1694742" y="543711"/>
                  <a:pt x="1661823" y="532737"/>
                </a:cubicBezTo>
                <a:cubicBezTo>
                  <a:pt x="1637969" y="535388"/>
                  <a:pt x="1613935" y="536743"/>
                  <a:pt x="1590261" y="540689"/>
                </a:cubicBezTo>
                <a:cubicBezTo>
                  <a:pt x="1581994" y="542067"/>
                  <a:pt x="1572952" y="543404"/>
                  <a:pt x="1566407" y="548640"/>
                </a:cubicBezTo>
                <a:cubicBezTo>
                  <a:pt x="1558945" y="554610"/>
                  <a:pt x="1555805" y="564543"/>
                  <a:pt x="1550504" y="572494"/>
                </a:cubicBezTo>
                <a:cubicBezTo>
                  <a:pt x="1547854" y="580445"/>
                  <a:pt x="1547789" y="589803"/>
                  <a:pt x="1542553" y="596348"/>
                </a:cubicBezTo>
                <a:cubicBezTo>
                  <a:pt x="1531344" y="610359"/>
                  <a:pt x="1510557" y="614964"/>
                  <a:pt x="1494845" y="620202"/>
                </a:cubicBezTo>
                <a:cubicBezTo>
                  <a:pt x="1500700" y="708023"/>
                  <a:pt x="1470299" y="727198"/>
                  <a:pt x="1526650" y="755374"/>
                </a:cubicBezTo>
                <a:cubicBezTo>
                  <a:pt x="1534147" y="759122"/>
                  <a:pt x="1542553" y="760675"/>
                  <a:pt x="1550504" y="763325"/>
                </a:cubicBezTo>
                <a:cubicBezTo>
                  <a:pt x="1558455" y="771276"/>
                  <a:pt x="1565482" y="780275"/>
                  <a:pt x="1574358" y="787179"/>
                </a:cubicBezTo>
                <a:cubicBezTo>
                  <a:pt x="1589445" y="798913"/>
                  <a:pt x="1622066" y="818984"/>
                  <a:pt x="1622066" y="818984"/>
                </a:cubicBezTo>
                <a:cubicBezTo>
                  <a:pt x="1627367" y="826935"/>
                  <a:pt x="1630507" y="836868"/>
                  <a:pt x="1637969" y="842838"/>
                </a:cubicBezTo>
                <a:cubicBezTo>
                  <a:pt x="1644514" y="848074"/>
                  <a:pt x="1654326" y="847042"/>
                  <a:pt x="1661823" y="850790"/>
                </a:cubicBezTo>
                <a:cubicBezTo>
                  <a:pt x="1670370" y="855064"/>
                  <a:pt x="1677129" y="862418"/>
                  <a:pt x="1685676" y="866692"/>
                </a:cubicBezTo>
                <a:cubicBezTo>
                  <a:pt x="1693173" y="870440"/>
                  <a:pt x="1702033" y="870896"/>
                  <a:pt x="1709530" y="874644"/>
                </a:cubicBezTo>
                <a:cubicBezTo>
                  <a:pt x="1718077" y="878918"/>
                  <a:pt x="1724651" y="886665"/>
                  <a:pt x="1733384" y="890546"/>
                </a:cubicBezTo>
                <a:cubicBezTo>
                  <a:pt x="1733394" y="890551"/>
                  <a:pt x="1793013" y="910423"/>
                  <a:pt x="1804946" y="914400"/>
                </a:cubicBezTo>
                <a:lnTo>
                  <a:pt x="1828800" y="922351"/>
                </a:lnTo>
                <a:cubicBezTo>
                  <a:pt x="1836751" y="927652"/>
                  <a:pt x="1844107" y="933980"/>
                  <a:pt x="1852654" y="938254"/>
                </a:cubicBezTo>
                <a:cubicBezTo>
                  <a:pt x="1860151" y="942002"/>
                  <a:pt x="1869181" y="942135"/>
                  <a:pt x="1876508" y="946205"/>
                </a:cubicBezTo>
                <a:cubicBezTo>
                  <a:pt x="1893215" y="955487"/>
                  <a:pt x="1908313" y="967408"/>
                  <a:pt x="1924216" y="978010"/>
                </a:cubicBezTo>
                <a:lnTo>
                  <a:pt x="1948069" y="993913"/>
                </a:lnTo>
                <a:lnTo>
                  <a:pt x="1971923" y="1065475"/>
                </a:lnTo>
                <a:cubicBezTo>
                  <a:pt x="1974574" y="1073426"/>
                  <a:pt x="1975226" y="1082355"/>
                  <a:pt x="1979875" y="1089329"/>
                </a:cubicBezTo>
                <a:lnTo>
                  <a:pt x="1995777" y="1113183"/>
                </a:lnTo>
                <a:cubicBezTo>
                  <a:pt x="1992412" y="1140101"/>
                  <a:pt x="1989355" y="1198353"/>
                  <a:pt x="1971923" y="1224501"/>
                </a:cubicBezTo>
                <a:lnTo>
                  <a:pt x="1940118" y="1272209"/>
                </a:lnTo>
                <a:cubicBezTo>
                  <a:pt x="1937468" y="1285461"/>
                  <a:pt x="1933203" y="1298490"/>
                  <a:pt x="1932167" y="1311965"/>
                </a:cubicBezTo>
                <a:cubicBezTo>
                  <a:pt x="1917914" y="1497259"/>
                  <a:pt x="1956128" y="1431075"/>
                  <a:pt x="1908313" y="1502797"/>
                </a:cubicBezTo>
                <a:cubicBezTo>
                  <a:pt x="1905663" y="1494846"/>
                  <a:pt x="1902006" y="1487162"/>
                  <a:pt x="1900362" y="1478943"/>
                </a:cubicBezTo>
                <a:cubicBezTo>
                  <a:pt x="1896686" y="1460566"/>
                  <a:pt x="1900022" y="1440410"/>
                  <a:pt x="1892410" y="1423284"/>
                </a:cubicBezTo>
                <a:cubicBezTo>
                  <a:pt x="1888529" y="1414551"/>
                  <a:pt x="1876507" y="1412682"/>
                  <a:pt x="1868556" y="1407381"/>
                </a:cubicBezTo>
                <a:cubicBezTo>
                  <a:pt x="1850651" y="1353664"/>
                  <a:pt x="1875482" y="1411888"/>
                  <a:pt x="1836751" y="1367624"/>
                </a:cubicBezTo>
                <a:cubicBezTo>
                  <a:pt x="1824165" y="1353241"/>
                  <a:pt x="1815548" y="1335819"/>
                  <a:pt x="1804946" y="1319917"/>
                </a:cubicBezTo>
                <a:lnTo>
                  <a:pt x="1789043" y="1296063"/>
                </a:lnTo>
                <a:cubicBezTo>
                  <a:pt x="1783742" y="1288112"/>
                  <a:pt x="1781092" y="1277510"/>
                  <a:pt x="1773141" y="1272209"/>
                </a:cubicBezTo>
                <a:lnTo>
                  <a:pt x="1749287" y="1256306"/>
                </a:lnTo>
                <a:cubicBezTo>
                  <a:pt x="1725431" y="1220522"/>
                  <a:pt x="1726760" y="1209262"/>
                  <a:pt x="1693628" y="1192696"/>
                </a:cubicBezTo>
                <a:cubicBezTo>
                  <a:pt x="1686131" y="1188948"/>
                  <a:pt x="1677725" y="1187395"/>
                  <a:pt x="1669774" y="1184744"/>
                </a:cubicBezTo>
                <a:cubicBezTo>
                  <a:pt x="1664473" y="1176793"/>
                  <a:pt x="1661333" y="1166860"/>
                  <a:pt x="1653871" y="1160890"/>
                </a:cubicBezTo>
                <a:cubicBezTo>
                  <a:pt x="1648527" y="1156615"/>
                  <a:pt x="1600497" y="1145674"/>
                  <a:pt x="1598212" y="1144988"/>
                </a:cubicBezTo>
                <a:cubicBezTo>
                  <a:pt x="1582156" y="1140171"/>
                  <a:pt x="1566407" y="1134386"/>
                  <a:pt x="1550504" y="1129085"/>
                </a:cubicBezTo>
                <a:cubicBezTo>
                  <a:pt x="1542553" y="1126435"/>
                  <a:pt x="1534869" y="1122778"/>
                  <a:pt x="1526650" y="1121134"/>
                </a:cubicBezTo>
                <a:cubicBezTo>
                  <a:pt x="1513398" y="1118484"/>
                  <a:pt x="1499932" y="1116739"/>
                  <a:pt x="1486894" y="1113183"/>
                </a:cubicBezTo>
                <a:cubicBezTo>
                  <a:pt x="1470722" y="1108772"/>
                  <a:pt x="1455448" y="1101345"/>
                  <a:pt x="1439186" y="1097280"/>
                </a:cubicBezTo>
                <a:cubicBezTo>
                  <a:pt x="1339760" y="1072424"/>
                  <a:pt x="1463376" y="1104192"/>
                  <a:pt x="1383527" y="1081377"/>
                </a:cubicBezTo>
                <a:cubicBezTo>
                  <a:pt x="1373020" y="1078375"/>
                  <a:pt x="1362390" y="1075797"/>
                  <a:pt x="1351722" y="1073426"/>
                </a:cubicBezTo>
                <a:cubicBezTo>
                  <a:pt x="1338529" y="1070494"/>
                  <a:pt x="1325004" y="1069031"/>
                  <a:pt x="1311965" y="1065475"/>
                </a:cubicBezTo>
                <a:cubicBezTo>
                  <a:pt x="1295793" y="1061064"/>
                  <a:pt x="1280951" y="1051090"/>
                  <a:pt x="1264257" y="1049572"/>
                </a:cubicBezTo>
                <a:cubicBezTo>
                  <a:pt x="1235102" y="1046922"/>
                  <a:pt x="1205867" y="1045041"/>
                  <a:pt x="1176793" y="1041621"/>
                </a:cubicBezTo>
                <a:cubicBezTo>
                  <a:pt x="1160781" y="1039737"/>
                  <a:pt x="1145108" y="1035450"/>
                  <a:pt x="1129085" y="1033670"/>
                </a:cubicBezTo>
                <a:cubicBezTo>
                  <a:pt x="1097365" y="1030145"/>
                  <a:pt x="1065474" y="1028369"/>
                  <a:pt x="1033669" y="1025718"/>
                </a:cubicBezTo>
                <a:cubicBezTo>
                  <a:pt x="1025718" y="1023068"/>
                  <a:pt x="1017947" y="1019800"/>
                  <a:pt x="1009816" y="1017767"/>
                </a:cubicBezTo>
                <a:cubicBezTo>
                  <a:pt x="973395" y="1008662"/>
                  <a:pt x="945066" y="1006692"/>
                  <a:pt x="906449" y="1001864"/>
                </a:cubicBezTo>
                <a:cubicBezTo>
                  <a:pt x="849230" y="982792"/>
                  <a:pt x="920712" y="1005941"/>
                  <a:pt x="850789" y="985962"/>
                </a:cubicBezTo>
                <a:cubicBezTo>
                  <a:pt x="842730" y="983659"/>
                  <a:pt x="835182" y="979509"/>
                  <a:pt x="826936" y="978010"/>
                </a:cubicBezTo>
                <a:cubicBezTo>
                  <a:pt x="799429" y="973009"/>
                  <a:pt x="706637" y="964390"/>
                  <a:pt x="683812" y="962108"/>
                </a:cubicBezTo>
                <a:cubicBezTo>
                  <a:pt x="675861" y="959458"/>
                  <a:pt x="668315" y="954800"/>
                  <a:pt x="659958" y="954157"/>
                </a:cubicBezTo>
                <a:cubicBezTo>
                  <a:pt x="599120" y="949477"/>
                  <a:pt x="537916" y="950885"/>
                  <a:pt x="477078" y="946205"/>
                </a:cubicBezTo>
                <a:cubicBezTo>
                  <a:pt x="468721" y="945562"/>
                  <a:pt x="461604" y="938394"/>
                  <a:pt x="453224" y="938254"/>
                </a:cubicBezTo>
                <a:cubicBezTo>
                  <a:pt x="302170" y="935737"/>
                  <a:pt x="151075" y="938254"/>
                  <a:pt x="0" y="938254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66346B07-9148-4AF1-864D-82E72EBC5EC2}"/>
              </a:ext>
            </a:extLst>
          </p:cNvPr>
          <p:cNvSpPr/>
          <p:nvPr/>
        </p:nvSpPr>
        <p:spPr>
          <a:xfrm>
            <a:off x="1796246" y="1938985"/>
            <a:ext cx="1909062" cy="422551"/>
          </a:xfrm>
          <a:custGeom>
            <a:avLst/>
            <a:gdLst>
              <a:gd name="connsiteX0" fmla="*/ 0 w 1828800"/>
              <a:gd name="connsiteY0" fmla="*/ 0 h 381948"/>
              <a:gd name="connsiteX1" fmla="*/ 39756 w 1828800"/>
              <a:gd name="connsiteY1" fmla="*/ 15903 h 381948"/>
              <a:gd name="connsiteX2" fmla="*/ 87464 w 1828800"/>
              <a:gd name="connsiteY2" fmla="*/ 23854 h 381948"/>
              <a:gd name="connsiteX3" fmla="*/ 119269 w 1828800"/>
              <a:gd name="connsiteY3" fmla="*/ 31806 h 381948"/>
              <a:gd name="connsiteX4" fmla="*/ 389614 w 1828800"/>
              <a:gd name="connsiteY4" fmla="*/ 47708 h 381948"/>
              <a:gd name="connsiteX5" fmla="*/ 612250 w 1828800"/>
              <a:gd name="connsiteY5" fmla="*/ 63611 h 381948"/>
              <a:gd name="connsiteX6" fmla="*/ 747422 w 1828800"/>
              <a:gd name="connsiteY6" fmla="*/ 79513 h 381948"/>
              <a:gd name="connsiteX7" fmla="*/ 795130 w 1828800"/>
              <a:gd name="connsiteY7" fmla="*/ 87465 h 381948"/>
              <a:gd name="connsiteX8" fmla="*/ 818984 w 1828800"/>
              <a:gd name="connsiteY8" fmla="*/ 95416 h 381948"/>
              <a:gd name="connsiteX9" fmla="*/ 962107 w 1828800"/>
              <a:gd name="connsiteY9" fmla="*/ 103367 h 381948"/>
              <a:gd name="connsiteX10" fmla="*/ 1017767 w 1828800"/>
              <a:gd name="connsiteY10" fmla="*/ 119270 h 381948"/>
              <a:gd name="connsiteX11" fmla="*/ 1097280 w 1828800"/>
              <a:gd name="connsiteY11" fmla="*/ 127221 h 381948"/>
              <a:gd name="connsiteX12" fmla="*/ 1248354 w 1828800"/>
              <a:gd name="connsiteY12" fmla="*/ 151075 h 381948"/>
              <a:gd name="connsiteX13" fmla="*/ 1272208 w 1828800"/>
              <a:gd name="connsiteY13" fmla="*/ 159026 h 381948"/>
              <a:gd name="connsiteX14" fmla="*/ 1351721 w 1828800"/>
              <a:gd name="connsiteY14" fmla="*/ 166978 h 381948"/>
              <a:gd name="connsiteX15" fmla="*/ 1375575 w 1828800"/>
              <a:gd name="connsiteY15" fmla="*/ 182880 h 381948"/>
              <a:gd name="connsiteX16" fmla="*/ 1463040 w 1828800"/>
              <a:gd name="connsiteY16" fmla="*/ 206734 h 381948"/>
              <a:gd name="connsiteX17" fmla="*/ 1486894 w 1828800"/>
              <a:gd name="connsiteY17" fmla="*/ 222637 h 381948"/>
              <a:gd name="connsiteX18" fmla="*/ 1566407 w 1828800"/>
              <a:gd name="connsiteY18" fmla="*/ 246491 h 381948"/>
              <a:gd name="connsiteX19" fmla="*/ 1630017 w 1828800"/>
              <a:gd name="connsiteY19" fmla="*/ 270345 h 381948"/>
              <a:gd name="connsiteX20" fmla="*/ 1653871 w 1828800"/>
              <a:gd name="connsiteY20" fmla="*/ 286247 h 381948"/>
              <a:gd name="connsiteX21" fmla="*/ 1709530 w 1828800"/>
              <a:gd name="connsiteY21" fmla="*/ 302150 h 381948"/>
              <a:gd name="connsiteX22" fmla="*/ 1757238 w 1828800"/>
              <a:gd name="connsiteY22" fmla="*/ 333955 h 381948"/>
              <a:gd name="connsiteX23" fmla="*/ 1781092 w 1828800"/>
              <a:gd name="connsiteY23" fmla="*/ 349858 h 381948"/>
              <a:gd name="connsiteX24" fmla="*/ 1820848 w 1828800"/>
              <a:gd name="connsiteY24" fmla="*/ 381663 h 381948"/>
              <a:gd name="connsiteX25" fmla="*/ 1828800 w 1828800"/>
              <a:gd name="connsiteY25" fmla="*/ 381663 h 381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828800" h="381948">
                <a:moveTo>
                  <a:pt x="0" y="0"/>
                </a:moveTo>
                <a:cubicBezTo>
                  <a:pt x="13252" y="5301"/>
                  <a:pt x="25986" y="12148"/>
                  <a:pt x="39756" y="15903"/>
                </a:cubicBezTo>
                <a:cubicBezTo>
                  <a:pt x="55310" y="20145"/>
                  <a:pt x="71655" y="20692"/>
                  <a:pt x="87464" y="23854"/>
                </a:cubicBezTo>
                <a:cubicBezTo>
                  <a:pt x="98180" y="25997"/>
                  <a:pt x="108375" y="30946"/>
                  <a:pt x="119269" y="31806"/>
                </a:cubicBezTo>
                <a:cubicBezTo>
                  <a:pt x="209260" y="38911"/>
                  <a:pt x="299714" y="39536"/>
                  <a:pt x="389614" y="47708"/>
                </a:cubicBezTo>
                <a:cubicBezTo>
                  <a:pt x="522028" y="59745"/>
                  <a:pt x="447854" y="53940"/>
                  <a:pt x="612250" y="63611"/>
                </a:cubicBezTo>
                <a:cubicBezTo>
                  <a:pt x="684658" y="81712"/>
                  <a:pt x="610780" y="65129"/>
                  <a:pt x="747422" y="79513"/>
                </a:cubicBezTo>
                <a:cubicBezTo>
                  <a:pt x="763455" y="81201"/>
                  <a:pt x="779392" y="83968"/>
                  <a:pt x="795130" y="87465"/>
                </a:cubicBezTo>
                <a:cubicBezTo>
                  <a:pt x="803312" y="89283"/>
                  <a:pt x="810640" y="94621"/>
                  <a:pt x="818984" y="95416"/>
                </a:cubicBezTo>
                <a:cubicBezTo>
                  <a:pt x="866550" y="99946"/>
                  <a:pt x="914399" y="100717"/>
                  <a:pt x="962107" y="103367"/>
                </a:cubicBezTo>
                <a:cubicBezTo>
                  <a:pt x="979103" y="109033"/>
                  <a:pt x="1000288" y="116773"/>
                  <a:pt x="1017767" y="119270"/>
                </a:cubicBezTo>
                <a:cubicBezTo>
                  <a:pt x="1044136" y="123037"/>
                  <a:pt x="1070776" y="124571"/>
                  <a:pt x="1097280" y="127221"/>
                </a:cubicBezTo>
                <a:cubicBezTo>
                  <a:pt x="1177771" y="154052"/>
                  <a:pt x="1128274" y="141838"/>
                  <a:pt x="1248354" y="151075"/>
                </a:cubicBezTo>
                <a:cubicBezTo>
                  <a:pt x="1256305" y="153725"/>
                  <a:pt x="1263924" y="157752"/>
                  <a:pt x="1272208" y="159026"/>
                </a:cubicBezTo>
                <a:cubicBezTo>
                  <a:pt x="1298535" y="163076"/>
                  <a:pt x="1325767" y="160989"/>
                  <a:pt x="1351721" y="166978"/>
                </a:cubicBezTo>
                <a:cubicBezTo>
                  <a:pt x="1361032" y="169127"/>
                  <a:pt x="1366842" y="178999"/>
                  <a:pt x="1375575" y="182880"/>
                </a:cubicBezTo>
                <a:cubicBezTo>
                  <a:pt x="1408594" y="197555"/>
                  <a:pt x="1429025" y="199931"/>
                  <a:pt x="1463040" y="206734"/>
                </a:cubicBezTo>
                <a:cubicBezTo>
                  <a:pt x="1470991" y="212035"/>
                  <a:pt x="1478161" y="218756"/>
                  <a:pt x="1486894" y="222637"/>
                </a:cubicBezTo>
                <a:cubicBezTo>
                  <a:pt x="1511778" y="233697"/>
                  <a:pt x="1539978" y="239883"/>
                  <a:pt x="1566407" y="246491"/>
                </a:cubicBezTo>
                <a:cubicBezTo>
                  <a:pt x="1622345" y="283783"/>
                  <a:pt x="1551416" y="240870"/>
                  <a:pt x="1630017" y="270345"/>
                </a:cubicBezTo>
                <a:cubicBezTo>
                  <a:pt x="1638965" y="273700"/>
                  <a:pt x="1645087" y="282483"/>
                  <a:pt x="1653871" y="286247"/>
                </a:cubicBezTo>
                <a:cubicBezTo>
                  <a:pt x="1671874" y="293962"/>
                  <a:pt x="1692131" y="292484"/>
                  <a:pt x="1709530" y="302150"/>
                </a:cubicBezTo>
                <a:cubicBezTo>
                  <a:pt x="1726237" y="311432"/>
                  <a:pt x="1741335" y="323353"/>
                  <a:pt x="1757238" y="333955"/>
                </a:cubicBezTo>
                <a:lnTo>
                  <a:pt x="1781092" y="349858"/>
                </a:lnTo>
                <a:cubicBezTo>
                  <a:pt x="1799141" y="376932"/>
                  <a:pt x="1790123" y="373982"/>
                  <a:pt x="1820848" y="381663"/>
                </a:cubicBezTo>
                <a:cubicBezTo>
                  <a:pt x="1823420" y="382306"/>
                  <a:pt x="1826149" y="381663"/>
                  <a:pt x="1828800" y="381663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74E3E48A-F9C7-4B4A-89E2-AFF306D0C8F6}"/>
              </a:ext>
            </a:extLst>
          </p:cNvPr>
          <p:cNvSpPr/>
          <p:nvPr/>
        </p:nvSpPr>
        <p:spPr>
          <a:xfrm>
            <a:off x="1836751" y="3578087"/>
            <a:ext cx="1585385" cy="1289194"/>
          </a:xfrm>
          <a:custGeom>
            <a:avLst/>
            <a:gdLst>
              <a:gd name="connsiteX0" fmla="*/ 0 w 1585385"/>
              <a:gd name="connsiteY0" fmla="*/ 0 h 1289194"/>
              <a:gd name="connsiteX1" fmla="*/ 87465 w 1585385"/>
              <a:gd name="connsiteY1" fmla="*/ 31805 h 1289194"/>
              <a:gd name="connsiteX2" fmla="*/ 143124 w 1585385"/>
              <a:gd name="connsiteY2" fmla="*/ 39756 h 1289194"/>
              <a:gd name="connsiteX3" fmla="*/ 190832 w 1585385"/>
              <a:gd name="connsiteY3" fmla="*/ 71562 h 1289194"/>
              <a:gd name="connsiteX4" fmla="*/ 246491 w 1585385"/>
              <a:gd name="connsiteY4" fmla="*/ 87464 h 1289194"/>
              <a:gd name="connsiteX5" fmla="*/ 262393 w 1585385"/>
              <a:gd name="connsiteY5" fmla="*/ 111318 h 1289194"/>
              <a:gd name="connsiteX6" fmla="*/ 278296 w 1585385"/>
              <a:gd name="connsiteY6" fmla="*/ 159026 h 1289194"/>
              <a:gd name="connsiteX7" fmla="*/ 326004 w 1585385"/>
              <a:gd name="connsiteY7" fmla="*/ 174929 h 1289194"/>
              <a:gd name="connsiteX8" fmla="*/ 341906 w 1585385"/>
              <a:gd name="connsiteY8" fmla="*/ 198783 h 1289194"/>
              <a:gd name="connsiteX9" fmla="*/ 413468 w 1585385"/>
              <a:gd name="connsiteY9" fmla="*/ 222636 h 1289194"/>
              <a:gd name="connsiteX10" fmla="*/ 437322 w 1585385"/>
              <a:gd name="connsiteY10" fmla="*/ 230588 h 1289194"/>
              <a:gd name="connsiteX11" fmla="*/ 485030 w 1585385"/>
              <a:gd name="connsiteY11" fmla="*/ 254442 h 1289194"/>
              <a:gd name="connsiteX12" fmla="*/ 524786 w 1585385"/>
              <a:gd name="connsiteY12" fmla="*/ 294198 h 1289194"/>
              <a:gd name="connsiteX13" fmla="*/ 540689 w 1585385"/>
              <a:gd name="connsiteY13" fmla="*/ 318052 h 1289194"/>
              <a:gd name="connsiteX14" fmla="*/ 564543 w 1585385"/>
              <a:gd name="connsiteY14" fmla="*/ 341906 h 1289194"/>
              <a:gd name="connsiteX15" fmla="*/ 596348 w 1585385"/>
              <a:gd name="connsiteY15" fmla="*/ 389614 h 1289194"/>
              <a:gd name="connsiteX16" fmla="*/ 620202 w 1585385"/>
              <a:gd name="connsiteY16" fmla="*/ 413468 h 1289194"/>
              <a:gd name="connsiteX17" fmla="*/ 636105 w 1585385"/>
              <a:gd name="connsiteY17" fmla="*/ 437322 h 1289194"/>
              <a:gd name="connsiteX18" fmla="*/ 683812 w 1585385"/>
              <a:gd name="connsiteY18" fmla="*/ 453224 h 1289194"/>
              <a:gd name="connsiteX19" fmla="*/ 699715 w 1585385"/>
              <a:gd name="connsiteY19" fmla="*/ 477078 h 1289194"/>
              <a:gd name="connsiteX20" fmla="*/ 723569 w 1585385"/>
              <a:gd name="connsiteY20" fmla="*/ 485030 h 1289194"/>
              <a:gd name="connsiteX21" fmla="*/ 747423 w 1585385"/>
              <a:gd name="connsiteY21" fmla="*/ 500932 h 1289194"/>
              <a:gd name="connsiteX22" fmla="*/ 818985 w 1585385"/>
              <a:gd name="connsiteY22" fmla="*/ 556591 h 1289194"/>
              <a:gd name="connsiteX23" fmla="*/ 890546 w 1585385"/>
              <a:gd name="connsiteY23" fmla="*/ 580445 h 1289194"/>
              <a:gd name="connsiteX24" fmla="*/ 914400 w 1585385"/>
              <a:gd name="connsiteY24" fmla="*/ 588396 h 1289194"/>
              <a:gd name="connsiteX25" fmla="*/ 954157 w 1585385"/>
              <a:gd name="connsiteY25" fmla="*/ 620202 h 1289194"/>
              <a:gd name="connsiteX26" fmla="*/ 993913 w 1585385"/>
              <a:gd name="connsiteY26" fmla="*/ 652007 h 1289194"/>
              <a:gd name="connsiteX27" fmla="*/ 1017767 w 1585385"/>
              <a:gd name="connsiteY27" fmla="*/ 667910 h 1289194"/>
              <a:gd name="connsiteX28" fmla="*/ 1041621 w 1585385"/>
              <a:gd name="connsiteY28" fmla="*/ 675861 h 1289194"/>
              <a:gd name="connsiteX29" fmla="*/ 1057524 w 1585385"/>
              <a:gd name="connsiteY29" fmla="*/ 699715 h 1289194"/>
              <a:gd name="connsiteX30" fmla="*/ 1105232 w 1585385"/>
              <a:gd name="connsiteY30" fmla="*/ 715617 h 1289194"/>
              <a:gd name="connsiteX31" fmla="*/ 1152939 w 1585385"/>
              <a:gd name="connsiteY31" fmla="*/ 731520 h 1289194"/>
              <a:gd name="connsiteX32" fmla="*/ 1176793 w 1585385"/>
              <a:gd name="connsiteY32" fmla="*/ 739471 h 1289194"/>
              <a:gd name="connsiteX33" fmla="*/ 1200647 w 1585385"/>
              <a:gd name="connsiteY33" fmla="*/ 755374 h 1289194"/>
              <a:gd name="connsiteX34" fmla="*/ 1224501 w 1585385"/>
              <a:gd name="connsiteY34" fmla="*/ 763325 h 1289194"/>
              <a:gd name="connsiteX35" fmla="*/ 1272209 w 1585385"/>
              <a:gd name="connsiteY35" fmla="*/ 795130 h 1289194"/>
              <a:gd name="connsiteX36" fmla="*/ 1296063 w 1585385"/>
              <a:gd name="connsiteY36" fmla="*/ 811033 h 1289194"/>
              <a:gd name="connsiteX37" fmla="*/ 1351722 w 1585385"/>
              <a:gd name="connsiteY37" fmla="*/ 826936 h 1289194"/>
              <a:gd name="connsiteX38" fmla="*/ 1431235 w 1585385"/>
              <a:gd name="connsiteY38" fmla="*/ 850790 h 1289194"/>
              <a:gd name="connsiteX39" fmla="*/ 1455089 w 1585385"/>
              <a:gd name="connsiteY39" fmla="*/ 866692 h 1289194"/>
              <a:gd name="connsiteX40" fmla="*/ 1486894 w 1585385"/>
              <a:gd name="connsiteY40" fmla="*/ 914400 h 1289194"/>
              <a:gd name="connsiteX41" fmla="*/ 1518699 w 1585385"/>
              <a:gd name="connsiteY41" fmla="*/ 1025718 h 1289194"/>
              <a:gd name="connsiteX42" fmla="*/ 1526651 w 1585385"/>
              <a:gd name="connsiteY42" fmla="*/ 1049572 h 1289194"/>
              <a:gd name="connsiteX43" fmla="*/ 1534602 w 1585385"/>
              <a:gd name="connsiteY43" fmla="*/ 1216550 h 1289194"/>
              <a:gd name="connsiteX44" fmla="*/ 1558456 w 1585385"/>
              <a:gd name="connsiteY44" fmla="*/ 1232452 h 1289194"/>
              <a:gd name="connsiteX45" fmla="*/ 1399430 w 1585385"/>
              <a:gd name="connsiteY45" fmla="*/ 1248355 h 1289194"/>
              <a:gd name="connsiteX46" fmla="*/ 1383527 w 1585385"/>
              <a:gd name="connsiteY46" fmla="*/ 1200647 h 1289194"/>
              <a:gd name="connsiteX47" fmla="*/ 1359673 w 1585385"/>
              <a:gd name="connsiteY47" fmla="*/ 1073426 h 1289194"/>
              <a:gd name="connsiteX48" fmla="*/ 1335819 w 1585385"/>
              <a:gd name="connsiteY48" fmla="*/ 1049572 h 1289194"/>
              <a:gd name="connsiteX49" fmla="*/ 1296063 w 1585385"/>
              <a:gd name="connsiteY49" fmla="*/ 1025718 h 1289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585385" h="1289194">
                <a:moveTo>
                  <a:pt x="0" y="0"/>
                </a:moveTo>
                <a:cubicBezTo>
                  <a:pt x="16693" y="6677"/>
                  <a:pt x="71582" y="29536"/>
                  <a:pt x="87465" y="31805"/>
                </a:cubicBezTo>
                <a:lnTo>
                  <a:pt x="143124" y="39756"/>
                </a:lnTo>
                <a:cubicBezTo>
                  <a:pt x="159027" y="50358"/>
                  <a:pt x="172290" y="66927"/>
                  <a:pt x="190832" y="71562"/>
                </a:cubicBezTo>
                <a:cubicBezTo>
                  <a:pt x="230768" y="81546"/>
                  <a:pt x="212270" y="76057"/>
                  <a:pt x="246491" y="87464"/>
                </a:cubicBezTo>
                <a:cubicBezTo>
                  <a:pt x="251792" y="95415"/>
                  <a:pt x="258512" y="102585"/>
                  <a:pt x="262393" y="111318"/>
                </a:cubicBezTo>
                <a:cubicBezTo>
                  <a:pt x="269201" y="126636"/>
                  <a:pt x="262393" y="153725"/>
                  <a:pt x="278296" y="159026"/>
                </a:cubicBezTo>
                <a:lnTo>
                  <a:pt x="326004" y="174929"/>
                </a:lnTo>
                <a:cubicBezTo>
                  <a:pt x="331305" y="182880"/>
                  <a:pt x="333802" y="193718"/>
                  <a:pt x="341906" y="198783"/>
                </a:cubicBezTo>
                <a:cubicBezTo>
                  <a:pt x="341908" y="198784"/>
                  <a:pt x="401540" y="218660"/>
                  <a:pt x="413468" y="222636"/>
                </a:cubicBezTo>
                <a:cubicBezTo>
                  <a:pt x="421419" y="225287"/>
                  <a:pt x="430348" y="225939"/>
                  <a:pt x="437322" y="230588"/>
                </a:cubicBezTo>
                <a:cubicBezTo>
                  <a:pt x="468150" y="251139"/>
                  <a:pt x="452110" y="243468"/>
                  <a:pt x="485030" y="254442"/>
                </a:cubicBezTo>
                <a:cubicBezTo>
                  <a:pt x="527433" y="318049"/>
                  <a:pt x="471781" y="241194"/>
                  <a:pt x="524786" y="294198"/>
                </a:cubicBezTo>
                <a:cubicBezTo>
                  <a:pt x="531543" y="300955"/>
                  <a:pt x="534571" y="310711"/>
                  <a:pt x="540689" y="318052"/>
                </a:cubicBezTo>
                <a:cubicBezTo>
                  <a:pt x="547888" y="326691"/>
                  <a:pt x="557639" y="333030"/>
                  <a:pt x="564543" y="341906"/>
                </a:cubicBezTo>
                <a:cubicBezTo>
                  <a:pt x="576277" y="356993"/>
                  <a:pt x="582833" y="376099"/>
                  <a:pt x="596348" y="389614"/>
                </a:cubicBezTo>
                <a:cubicBezTo>
                  <a:pt x="604299" y="397565"/>
                  <a:pt x="613003" y="404829"/>
                  <a:pt x="620202" y="413468"/>
                </a:cubicBezTo>
                <a:cubicBezTo>
                  <a:pt x="626320" y="420809"/>
                  <a:pt x="628001" y="432257"/>
                  <a:pt x="636105" y="437322"/>
                </a:cubicBezTo>
                <a:cubicBezTo>
                  <a:pt x="650320" y="446206"/>
                  <a:pt x="683812" y="453224"/>
                  <a:pt x="683812" y="453224"/>
                </a:cubicBezTo>
                <a:cubicBezTo>
                  <a:pt x="689113" y="461175"/>
                  <a:pt x="692253" y="471108"/>
                  <a:pt x="699715" y="477078"/>
                </a:cubicBezTo>
                <a:cubicBezTo>
                  <a:pt x="706260" y="482314"/>
                  <a:pt x="716072" y="481282"/>
                  <a:pt x="723569" y="485030"/>
                </a:cubicBezTo>
                <a:cubicBezTo>
                  <a:pt x="732116" y="489304"/>
                  <a:pt x="740082" y="494814"/>
                  <a:pt x="747423" y="500932"/>
                </a:cubicBezTo>
                <a:cubicBezTo>
                  <a:pt x="774867" y="523802"/>
                  <a:pt x="778789" y="543192"/>
                  <a:pt x="818985" y="556591"/>
                </a:cubicBezTo>
                <a:lnTo>
                  <a:pt x="890546" y="580445"/>
                </a:lnTo>
                <a:lnTo>
                  <a:pt x="914400" y="588396"/>
                </a:lnTo>
                <a:cubicBezTo>
                  <a:pt x="959978" y="656761"/>
                  <a:pt x="899288" y="576306"/>
                  <a:pt x="954157" y="620202"/>
                </a:cubicBezTo>
                <a:cubicBezTo>
                  <a:pt x="1005533" y="661304"/>
                  <a:pt x="933958" y="632023"/>
                  <a:pt x="993913" y="652007"/>
                </a:cubicBezTo>
                <a:cubicBezTo>
                  <a:pt x="1001864" y="657308"/>
                  <a:pt x="1009220" y="663636"/>
                  <a:pt x="1017767" y="667910"/>
                </a:cubicBezTo>
                <a:cubicBezTo>
                  <a:pt x="1025264" y="671658"/>
                  <a:pt x="1035076" y="670625"/>
                  <a:pt x="1041621" y="675861"/>
                </a:cubicBezTo>
                <a:cubicBezTo>
                  <a:pt x="1049083" y="681831"/>
                  <a:pt x="1049420" y="694650"/>
                  <a:pt x="1057524" y="699715"/>
                </a:cubicBezTo>
                <a:cubicBezTo>
                  <a:pt x="1071739" y="708599"/>
                  <a:pt x="1089329" y="710316"/>
                  <a:pt x="1105232" y="715617"/>
                </a:cubicBezTo>
                <a:lnTo>
                  <a:pt x="1152939" y="731520"/>
                </a:lnTo>
                <a:lnTo>
                  <a:pt x="1176793" y="739471"/>
                </a:lnTo>
                <a:cubicBezTo>
                  <a:pt x="1184744" y="744772"/>
                  <a:pt x="1192100" y="751100"/>
                  <a:pt x="1200647" y="755374"/>
                </a:cubicBezTo>
                <a:cubicBezTo>
                  <a:pt x="1208144" y="759122"/>
                  <a:pt x="1217174" y="759255"/>
                  <a:pt x="1224501" y="763325"/>
                </a:cubicBezTo>
                <a:cubicBezTo>
                  <a:pt x="1241208" y="772607"/>
                  <a:pt x="1256306" y="784528"/>
                  <a:pt x="1272209" y="795130"/>
                </a:cubicBezTo>
                <a:cubicBezTo>
                  <a:pt x="1280160" y="800431"/>
                  <a:pt x="1286792" y="808715"/>
                  <a:pt x="1296063" y="811033"/>
                </a:cubicBezTo>
                <a:cubicBezTo>
                  <a:pt x="1395489" y="835889"/>
                  <a:pt x="1271873" y="804121"/>
                  <a:pt x="1351722" y="826936"/>
                </a:cubicBezTo>
                <a:cubicBezTo>
                  <a:pt x="1371171" y="832493"/>
                  <a:pt x="1417059" y="841340"/>
                  <a:pt x="1431235" y="850790"/>
                </a:cubicBezTo>
                <a:lnTo>
                  <a:pt x="1455089" y="866692"/>
                </a:lnTo>
                <a:cubicBezTo>
                  <a:pt x="1465691" y="882595"/>
                  <a:pt x="1485307" y="895353"/>
                  <a:pt x="1486894" y="914400"/>
                </a:cubicBezTo>
                <a:cubicBezTo>
                  <a:pt x="1495640" y="1019339"/>
                  <a:pt x="1468291" y="992112"/>
                  <a:pt x="1518699" y="1025718"/>
                </a:cubicBezTo>
                <a:cubicBezTo>
                  <a:pt x="1521350" y="1033669"/>
                  <a:pt x="1525955" y="1041219"/>
                  <a:pt x="1526651" y="1049572"/>
                </a:cubicBezTo>
                <a:cubicBezTo>
                  <a:pt x="1531279" y="1105102"/>
                  <a:pt x="1525055" y="1161652"/>
                  <a:pt x="1534602" y="1216550"/>
                </a:cubicBezTo>
                <a:cubicBezTo>
                  <a:pt x="1536239" y="1225965"/>
                  <a:pt x="1550505" y="1227151"/>
                  <a:pt x="1558456" y="1232452"/>
                </a:cubicBezTo>
                <a:cubicBezTo>
                  <a:pt x="1600583" y="1295641"/>
                  <a:pt x="1621496" y="1313124"/>
                  <a:pt x="1399430" y="1248355"/>
                </a:cubicBezTo>
                <a:cubicBezTo>
                  <a:pt x="1383338" y="1243661"/>
                  <a:pt x="1383527" y="1200647"/>
                  <a:pt x="1383527" y="1200647"/>
                </a:cubicBezTo>
                <a:cubicBezTo>
                  <a:pt x="1378067" y="1129666"/>
                  <a:pt x="1393854" y="1114443"/>
                  <a:pt x="1359673" y="1073426"/>
                </a:cubicBezTo>
                <a:cubicBezTo>
                  <a:pt x="1352474" y="1064787"/>
                  <a:pt x="1343018" y="1058211"/>
                  <a:pt x="1335819" y="1049572"/>
                </a:cubicBezTo>
                <a:cubicBezTo>
                  <a:pt x="1310428" y="1019102"/>
                  <a:pt x="1333699" y="1025718"/>
                  <a:pt x="1296063" y="1025718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89468197-7DA1-4E70-90D0-C7AE197D748A}"/>
              </a:ext>
            </a:extLst>
          </p:cNvPr>
          <p:cNvSpPr/>
          <p:nvPr/>
        </p:nvSpPr>
        <p:spPr>
          <a:xfrm>
            <a:off x="1844703" y="3872285"/>
            <a:ext cx="771276" cy="588397"/>
          </a:xfrm>
          <a:custGeom>
            <a:avLst/>
            <a:gdLst>
              <a:gd name="connsiteX0" fmla="*/ 771276 w 771276"/>
              <a:gd name="connsiteY0" fmla="*/ 588397 h 588397"/>
              <a:gd name="connsiteX1" fmla="*/ 731520 w 771276"/>
              <a:gd name="connsiteY1" fmla="*/ 524786 h 588397"/>
              <a:gd name="connsiteX2" fmla="*/ 691763 w 771276"/>
              <a:gd name="connsiteY2" fmla="*/ 469127 h 588397"/>
              <a:gd name="connsiteX3" fmla="*/ 652007 w 771276"/>
              <a:gd name="connsiteY3" fmla="*/ 397565 h 588397"/>
              <a:gd name="connsiteX4" fmla="*/ 636104 w 771276"/>
              <a:gd name="connsiteY4" fmla="*/ 373712 h 588397"/>
              <a:gd name="connsiteX5" fmla="*/ 612250 w 771276"/>
              <a:gd name="connsiteY5" fmla="*/ 357809 h 588397"/>
              <a:gd name="connsiteX6" fmla="*/ 580445 w 771276"/>
              <a:gd name="connsiteY6" fmla="*/ 318052 h 588397"/>
              <a:gd name="connsiteX7" fmla="*/ 564542 w 771276"/>
              <a:gd name="connsiteY7" fmla="*/ 294198 h 588397"/>
              <a:gd name="connsiteX8" fmla="*/ 516834 w 771276"/>
              <a:gd name="connsiteY8" fmla="*/ 262393 h 588397"/>
              <a:gd name="connsiteX9" fmla="*/ 469127 w 771276"/>
              <a:gd name="connsiteY9" fmla="*/ 238539 h 588397"/>
              <a:gd name="connsiteX10" fmla="*/ 453224 w 771276"/>
              <a:gd name="connsiteY10" fmla="*/ 214685 h 588397"/>
              <a:gd name="connsiteX11" fmla="*/ 429370 w 771276"/>
              <a:gd name="connsiteY11" fmla="*/ 206734 h 588397"/>
              <a:gd name="connsiteX12" fmla="*/ 405516 w 771276"/>
              <a:gd name="connsiteY12" fmla="*/ 190832 h 588397"/>
              <a:gd name="connsiteX13" fmla="*/ 381662 w 771276"/>
              <a:gd name="connsiteY13" fmla="*/ 182880 h 588397"/>
              <a:gd name="connsiteX14" fmla="*/ 357808 w 771276"/>
              <a:gd name="connsiteY14" fmla="*/ 166978 h 588397"/>
              <a:gd name="connsiteX15" fmla="*/ 310100 w 771276"/>
              <a:gd name="connsiteY15" fmla="*/ 151075 h 588397"/>
              <a:gd name="connsiteX16" fmla="*/ 286247 w 771276"/>
              <a:gd name="connsiteY16" fmla="*/ 143124 h 588397"/>
              <a:gd name="connsiteX17" fmla="*/ 238539 w 771276"/>
              <a:gd name="connsiteY17" fmla="*/ 119270 h 588397"/>
              <a:gd name="connsiteX18" fmla="*/ 214685 w 771276"/>
              <a:gd name="connsiteY18" fmla="*/ 103367 h 588397"/>
              <a:gd name="connsiteX19" fmla="*/ 166977 w 771276"/>
              <a:gd name="connsiteY19" fmla="*/ 87465 h 588397"/>
              <a:gd name="connsiteX20" fmla="*/ 119269 w 771276"/>
              <a:gd name="connsiteY20" fmla="*/ 55659 h 588397"/>
              <a:gd name="connsiteX21" fmla="*/ 79513 w 771276"/>
              <a:gd name="connsiteY21" fmla="*/ 23854 h 588397"/>
              <a:gd name="connsiteX22" fmla="*/ 55659 w 771276"/>
              <a:gd name="connsiteY22" fmla="*/ 7952 h 588397"/>
              <a:gd name="connsiteX23" fmla="*/ 0 w 771276"/>
              <a:gd name="connsiteY23" fmla="*/ 0 h 58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71276" h="588397">
                <a:moveTo>
                  <a:pt x="771276" y="588397"/>
                </a:moveTo>
                <a:cubicBezTo>
                  <a:pt x="758024" y="567193"/>
                  <a:pt x="739427" y="548507"/>
                  <a:pt x="731520" y="524786"/>
                </a:cubicBezTo>
                <a:cubicBezTo>
                  <a:pt x="712967" y="469127"/>
                  <a:pt x="731520" y="482379"/>
                  <a:pt x="691763" y="469127"/>
                </a:cubicBezTo>
                <a:cubicBezTo>
                  <a:pt x="677769" y="427142"/>
                  <a:pt x="688460" y="452244"/>
                  <a:pt x="652007" y="397565"/>
                </a:cubicBezTo>
                <a:cubicBezTo>
                  <a:pt x="646706" y="389614"/>
                  <a:pt x="644055" y="379013"/>
                  <a:pt x="636104" y="373712"/>
                </a:cubicBezTo>
                <a:lnTo>
                  <a:pt x="612250" y="357809"/>
                </a:lnTo>
                <a:cubicBezTo>
                  <a:pt x="596771" y="311371"/>
                  <a:pt x="616410" y="354017"/>
                  <a:pt x="580445" y="318052"/>
                </a:cubicBezTo>
                <a:cubicBezTo>
                  <a:pt x="573688" y="311295"/>
                  <a:pt x="571734" y="300491"/>
                  <a:pt x="564542" y="294198"/>
                </a:cubicBezTo>
                <a:cubicBezTo>
                  <a:pt x="550158" y="281612"/>
                  <a:pt x="532737" y="272995"/>
                  <a:pt x="516834" y="262393"/>
                </a:cubicBezTo>
                <a:cubicBezTo>
                  <a:pt x="486008" y="241843"/>
                  <a:pt x="502045" y="249513"/>
                  <a:pt x="469127" y="238539"/>
                </a:cubicBezTo>
                <a:cubicBezTo>
                  <a:pt x="463826" y="230588"/>
                  <a:pt x="460686" y="220655"/>
                  <a:pt x="453224" y="214685"/>
                </a:cubicBezTo>
                <a:cubicBezTo>
                  <a:pt x="446679" y="209449"/>
                  <a:pt x="436867" y="210482"/>
                  <a:pt x="429370" y="206734"/>
                </a:cubicBezTo>
                <a:cubicBezTo>
                  <a:pt x="420823" y="202460"/>
                  <a:pt x="414063" y="195106"/>
                  <a:pt x="405516" y="190832"/>
                </a:cubicBezTo>
                <a:cubicBezTo>
                  <a:pt x="398019" y="187084"/>
                  <a:pt x="389159" y="186628"/>
                  <a:pt x="381662" y="182880"/>
                </a:cubicBezTo>
                <a:cubicBezTo>
                  <a:pt x="373115" y="178606"/>
                  <a:pt x="366541" y="170859"/>
                  <a:pt x="357808" y="166978"/>
                </a:cubicBezTo>
                <a:cubicBezTo>
                  <a:pt x="342490" y="160170"/>
                  <a:pt x="326003" y="156376"/>
                  <a:pt x="310100" y="151075"/>
                </a:cubicBezTo>
                <a:lnTo>
                  <a:pt x="286247" y="143124"/>
                </a:lnTo>
                <a:cubicBezTo>
                  <a:pt x="217884" y="97548"/>
                  <a:pt x="304379" y="152190"/>
                  <a:pt x="238539" y="119270"/>
                </a:cubicBezTo>
                <a:cubicBezTo>
                  <a:pt x="229992" y="114996"/>
                  <a:pt x="223418" y="107248"/>
                  <a:pt x="214685" y="103367"/>
                </a:cubicBezTo>
                <a:cubicBezTo>
                  <a:pt x="199367" y="96559"/>
                  <a:pt x="166977" y="87465"/>
                  <a:pt x="166977" y="87465"/>
                </a:cubicBezTo>
                <a:cubicBezTo>
                  <a:pt x="151074" y="76863"/>
                  <a:pt x="129871" y="71562"/>
                  <a:pt x="119269" y="55659"/>
                </a:cubicBezTo>
                <a:cubicBezTo>
                  <a:pt x="92463" y="15448"/>
                  <a:pt x="117919" y="43056"/>
                  <a:pt x="79513" y="23854"/>
                </a:cubicBezTo>
                <a:cubicBezTo>
                  <a:pt x="70966" y="19580"/>
                  <a:pt x="64812" y="10698"/>
                  <a:pt x="55659" y="7952"/>
                </a:cubicBezTo>
                <a:cubicBezTo>
                  <a:pt x="37708" y="2567"/>
                  <a:pt x="0" y="0"/>
                  <a:pt x="0" y="0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B6E6F140-E574-4DC8-B6E2-791F9F6B4CE0}"/>
              </a:ext>
            </a:extLst>
          </p:cNvPr>
          <p:cNvSpPr/>
          <p:nvPr/>
        </p:nvSpPr>
        <p:spPr>
          <a:xfrm>
            <a:off x="3943847" y="5534108"/>
            <a:ext cx="3276639" cy="850789"/>
          </a:xfrm>
          <a:custGeom>
            <a:avLst/>
            <a:gdLst>
              <a:gd name="connsiteX0" fmla="*/ 0 w 3276639"/>
              <a:gd name="connsiteY0" fmla="*/ 818984 h 850789"/>
              <a:gd name="connsiteX1" fmla="*/ 7951 w 3276639"/>
              <a:gd name="connsiteY1" fmla="*/ 763325 h 850789"/>
              <a:gd name="connsiteX2" fmla="*/ 39756 w 3276639"/>
              <a:gd name="connsiteY2" fmla="*/ 715617 h 850789"/>
              <a:gd name="connsiteX3" fmla="*/ 55659 w 3276639"/>
              <a:gd name="connsiteY3" fmla="*/ 691763 h 850789"/>
              <a:gd name="connsiteX4" fmla="*/ 71562 w 3276639"/>
              <a:gd name="connsiteY4" fmla="*/ 667909 h 850789"/>
              <a:gd name="connsiteX5" fmla="*/ 95416 w 3276639"/>
              <a:gd name="connsiteY5" fmla="*/ 659958 h 850789"/>
              <a:gd name="connsiteX6" fmla="*/ 119270 w 3276639"/>
              <a:gd name="connsiteY6" fmla="*/ 596348 h 850789"/>
              <a:gd name="connsiteX7" fmla="*/ 127221 w 3276639"/>
              <a:gd name="connsiteY7" fmla="*/ 572494 h 850789"/>
              <a:gd name="connsiteX8" fmla="*/ 151075 w 3276639"/>
              <a:gd name="connsiteY8" fmla="*/ 556591 h 850789"/>
              <a:gd name="connsiteX9" fmla="*/ 166977 w 3276639"/>
              <a:gd name="connsiteY9" fmla="*/ 532737 h 850789"/>
              <a:gd name="connsiteX10" fmla="*/ 190831 w 3276639"/>
              <a:gd name="connsiteY10" fmla="*/ 524786 h 850789"/>
              <a:gd name="connsiteX11" fmla="*/ 198783 w 3276639"/>
              <a:gd name="connsiteY11" fmla="*/ 500932 h 850789"/>
              <a:gd name="connsiteX12" fmla="*/ 246490 w 3276639"/>
              <a:gd name="connsiteY12" fmla="*/ 477078 h 850789"/>
              <a:gd name="connsiteX13" fmla="*/ 262393 w 3276639"/>
              <a:gd name="connsiteY13" fmla="*/ 453224 h 850789"/>
              <a:gd name="connsiteX14" fmla="*/ 286247 w 3276639"/>
              <a:gd name="connsiteY14" fmla="*/ 437322 h 850789"/>
              <a:gd name="connsiteX15" fmla="*/ 318052 w 3276639"/>
              <a:gd name="connsiteY15" fmla="*/ 389614 h 850789"/>
              <a:gd name="connsiteX16" fmla="*/ 341906 w 3276639"/>
              <a:gd name="connsiteY16" fmla="*/ 341906 h 850789"/>
              <a:gd name="connsiteX17" fmla="*/ 365760 w 3276639"/>
              <a:gd name="connsiteY17" fmla="*/ 333955 h 850789"/>
              <a:gd name="connsiteX18" fmla="*/ 389614 w 3276639"/>
              <a:gd name="connsiteY18" fmla="*/ 318052 h 850789"/>
              <a:gd name="connsiteX19" fmla="*/ 405516 w 3276639"/>
              <a:gd name="connsiteY19" fmla="*/ 294198 h 850789"/>
              <a:gd name="connsiteX20" fmla="*/ 453224 w 3276639"/>
              <a:gd name="connsiteY20" fmla="*/ 286247 h 850789"/>
              <a:gd name="connsiteX21" fmla="*/ 524786 w 3276639"/>
              <a:gd name="connsiteY21" fmla="*/ 278295 h 850789"/>
              <a:gd name="connsiteX22" fmla="*/ 540689 w 3276639"/>
              <a:gd name="connsiteY22" fmla="*/ 254442 h 850789"/>
              <a:gd name="connsiteX23" fmla="*/ 564543 w 3276639"/>
              <a:gd name="connsiteY23" fmla="*/ 246490 h 850789"/>
              <a:gd name="connsiteX24" fmla="*/ 644056 w 3276639"/>
              <a:gd name="connsiteY24" fmla="*/ 238539 h 850789"/>
              <a:gd name="connsiteX25" fmla="*/ 691763 w 3276639"/>
              <a:gd name="connsiteY25" fmla="*/ 206734 h 850789"/>
              <a:gd name="connsiteX26" fmla="*/ 739471 w 3276639"/>
              <a:gd name="connsiteY26" fmla="*/ 190831 h 850789"/>
              <a:gd name="connsiteX27" fmla="*/ 755374 w 3276639"/>
              <a:gd name="connsiteY27" fmla="*/ 166977 h 850789"/>
              <a:gd name="connsiteX28" fmla="*/ 803082 w 3276639"/>
              <a:gd name="connsiteY28" fmla="*/ 151075 h 850789"/>
              <a:gd name="connsiteX29" fmla="*/ 874643 w 3276639"/>
              <a:gd name="connsiteY29" fmla="*/ 135172 h 850789"/>
              <a:gd name="connsiteX30" fmla="*/ 898497 w 3276639"/>
              <a:gd name="connsiteY30" fmla="*/ 119269 h 850789"/>
              <a:gd name="connsiteX31" fmla="*/ 1017767 w 3276639"/>
              <a:gd name="connsiteY31" fmla="*/ 103367 h 850789"/>
              <a:gd name="connsiteX32" fmla="*/ 1049572 w 3276639"/>
              <a:gd name="connsiteY32" fmla="*/ 95415 h 850789"/>
              <a:gd name="connsiteX33" fmla="*/ 1073426 w 3276639"/>
              <a:gd name="connsiteY33" fmla="*/ 87464 h 850789"/>
              <a:gd name="connsiteX34" fmla="*/ 1192696 w 3276639"/>
              <a:gd name="connsiteY34" fmla="*/ 71562 h 850789"/>
              <a:gd name="connsiteX35" fmla="*/ 1709530 w 3276639"/>
              <a:gd name="connsiteY35" fmla="*/ 55659 h 850789"/>
              <a:gd name="connsiteX36" fmla="*/ 1757238 w 3276639"/>
              <a:gd name="connsiteY36" fmla="*/ 39756 h 850789"/>
              <a:gd name="connsiteX37" fmla="*/ 1820849 w 3276639"/>
              <a:gd name="connsiteY37" fmla="*/ 31805 h 850789"/>
              <a:gd name="connsiteX38" fmla="*/ 1908313 w 3276639"/>
              <a:gd name="connsiteY38" fmla="*/ 7951 h 850789"/>
              <a:gd name="connsiteX39" fmla="*/ 1995777 w 3276639"/>
              <a:gd name="connsiteY39" fmla="*/ 0 h 850789"/>
              <a:gd name="connsiteX40" fmla="*/ 2568271 w 3276639"/>
              <a:gd name="connsiteY40" fmla="*/ 7951 h 850789"/>
              <a:gd name="connsiteX41" fmla="*/ 2631882 w 3276639"/>
              <a:gd name="connsiteY41" fmla="*/ 23854 h 850789"/>
              <a:gd name="connsiteX42" fmla="*/ 2703443 w 3276639"/>
              <a:gd name="connsiteY42" fmla="*/ 63610 h 850789"/>
              <a:gd name="connsiteX43" fmla="*/ 2751151 w 3276639"/>
              <a:gd name="connsiteY43" fmla="*/ 87464 h 850789"/>
              <a:gd name="connsiteX44" fmla="*/ 2775005 w 3276639"/>
              <a:gd name="connsiteY44" fmla="*/ 103367 h 850789"/>
              <a:gd name="connsiteX45" fmla="*/ 2798859 w 3276639"/>
              <a:gd name="connsiteY45" fmla="*/ 111318 h 850789"/>
              <a:gd name="connsiteX46" fmla="*/ 2830664 w 3276639"/>
              <a:gd name="connsiteY46" fmla="*/ 127221 h 850789"/>
              <a:gd name="connsiteX47" fmla="*/ 2878372 w 3276639"/>
              <a:gd name="connsiteY47" fmla="*/ 143123 h 850789"/>
              <a:gd name="connsiteX48" fmla="*/ 2902226 w 3276639"/>
              <a:gd name="connsiteY48" fmla="*/ 151075 h 850789"/>
              <a:gd name="connsiteX49" fmla="*/ 2926080 w 3276639"/>
              <a:gd name="connsiteY49" fmla="*/ 166977 h 850789"/>
              <a:gd name="connsiteX50" fmla="*/ 2973788 w 3276639"/>
              <a:gd name="connsiteY50" fmla="*/ 182880 h 850789"/>
              <a:gd name="connsiteX51" fmla="*/ 2997642 w 3276639"/>
              <a:gd name="connsiteY51" fmla="*/ 198782 h 850789"/>
              <a:gd name="connsiteX52" fmla="*/ 3045350 w 3276639"/>
              <a:gd name="connsiteY52" fmla="*/ 238539 h 850789"/>
              <a:gd name="connsiteX53" fmla="*/ 3093057 w 3276639"/>
              <a:gd name="connsiteY53" fmla="*/ 254442 h 850789"/>
              <a:gd name="connsiteX54" fmla="*/ 3140765 w 3276639"/>
              <a:gd name="connsiteY54" fmla="*/ 286247 h 850789"/>
              <a:gd name="connsiteX55" fmla="*/ 3164619 w 3276639"/>
              <a:gd name="connsiteY55" fmla="*/ 302149 h 850789"/>
              <a:gd name="connsiteX56" fmla="*/ 3188473 w 3276639"/>
              <a:gd name="connsiteY56" fmla="*/ 310101 h 850789"/>
              <a:gd name="connsiteX57" fmla="*/ 3204376 w 3276639"/>
              <a:gd name="connsiteY57" fmla="*/ 333955 h 850789"/>
              <a:gd name="connsiteX58" fmla="*/ 3228230 w 3276639"/>
              <a:gd name="connsiteY58" fmla="*/ 341906 h 850789"/>
              <a:gd name="connsiteX59" fmla="*/ 3260035 w 3276639"/>
              <a:gd name="connsiteY59" fmla="*/ 389614 h 850789"/>
              <a:gd name="connsiteX60" fmla="*/ 3275937 w 3276639"/>
              <a:gd name="connsiteY60" fmla="*/ 437322 h 850789"/>
              <a:gd name="connsiteX61" fmla="*/ 3260035 w 3276639"/>
              <a:gd name="connsiteY61" fmla="*/ 516835 h 850789"/>
              <a:gd name="connsiteX62" fmla="*/ 3244132 w 3276639"/>
              <a:gd name="connsiteY62" fmla="*/ 580445 h 850789"/>
              <a:gd name="connsiteX63" fmla="*/ 3228230 w 3276639"/>
              <a:gd name="connsiteY63" fmla="*/ 604299 h 850789"/>
              <a:gd name="connsiteX64" fmla="*/ 3220278 w 3276639"/>
              <a:gd name="connsiteY64" fmla="*/ 636104 h 850789"/>
              <a:gd name="connsiteX65" fmla="*/ 3061252 w 3276639"/>
              <a:gd name="connsiteY65" fmla="*/ 652007 h 850789"/>
              <a:gd name="connsiteX66" fmla="*/ 3013544 w 3276639"/>
              <a:gd name="connsiteY66" fmla="*/ 612250 h 850789"/>
              <a:gd name="connsiteX67" fmla="*/ 2965836 w 3276639"/>
              <a:gd name="connsiteY67" fmla="*/ 580445 h 850789"/>
              <a:gd name="connsiteX68" fmla="*/ 2957885 w 3276639"/>
              <a:gd name="connsiteY68" fmla="*/ 556591 h 850789"/>
              <a:gd name="connsiteX69" fmla="*/ 2918129 w 3276639"/>
              <a:gd name="connsiteY69" fmla="*/ 508883 h 850789"/>
              <a:gd name="connsiteX70" fmla="*/ 2902226 w 3276639"/>
              <a:gd name="connsiteY70" fmla="*/ 485029 h 850789"/>
              <a:gd name="connsiteX71" fmla="*/ 2894275 w 3276639"/>
              <a:gd name="connsiteY71" fmla="*/ 461175 h 850789"/>
              <a:gd name="connsiteX72" fmla="*/ 2846567 w 3276639"/>
              <a:gd name="connsiteY72" fmla="*/ 429370 h 850789"/>
              <a:gd name="connsiteX73" fmla="*/ 2830664 w 3276639"/>
              <a:gd name="connsiteY73" fmla="*/ 405516 h 850789"/>
              <a:gd name="connsiteX74" fmla="*/ 2608028 w 3276639"/>
              <a:gd name="connsiteY74" fmla="*/ 381662 h 850789"/>
              <a:gd name="connsiteX75" fmla="*/ 2560320 w 3276639"/>
              <a:gd name="connsiteY75" fmla="*/ 349857 h 850789"/>
              <a:gd name="connsiteX76" fmla="*/ 2512612 w 3276639"/>
              <a:gd name="connsiteY76" fmla="*/ 333955 h 850789"/>
              <a:gd name="connsiteX77" fmla="*/ 2441050 w 3276639"/>
              <a:gd name="connsiteY77" fmla="*/ 302149 h 850789"/>
              <a:gd name="connsiteX78" fmla="*/ 2417196 w 3276639"/>
              <a:gd name="connsiteY78" fmla="*/ 294198 h 850789"/>
              <a:gd name="connsiteX79" fmla="*/ 2107096 w 3276639"/>
              <a:gd name="connsiteY79" fmla="*/ 286247 h 850789"/>
              <a:gd name="connsiteX80" fmla="*/ 1995777 w 3276639"/>
              <a:gd name="connsiteY80" fmla="*/ 262393 h 850789"/>
              <a:gd name="connsiteX81" fmla="*/ 1773141 w 3276639"/>
              <a:gd name="connsiteY81" fmla="*/ 270344 h 850789"/>
              <a:gd name="connsiteX82" fmla="*/ 1749287 w 3276639"/>
              <a:gd name="connsiteY82" fmla="*/ 286247 h 850789"/>
              <a:gd name="connsiteX83" fmla="*/ 1717482 w 3276639"/>
              <a:gd name="connsiteY83" fmla="*/ 326003 h 850789"/>
              <a:gd name="connsiteX84" fmla="*/ 1693628 w 3276639"/>
              <a:gd name="connsiteY84" fmla="*/ 373711 h 850789"/>
              <a:gd name="connsiteX85" fmla="*/ 1637969 w 3276639"/>
              <a:gd name="connsiteY85" fmla="*/ 389614 h 850789"/>
              <a:gd name="connsiteX86" fmla="*/ 1383527 w 3276639"/>
              <a:gd name="connsiteY86" fmla="*/ 397565 h 850789"/>
              <a:gd name="connsiteX87" fmla="*/ 1359673 w 3276639"/>
              <a:gd name="connsiteY87" fmla="*/ 413468 h 850789"/>
              <a:gd name="connsiteX88" fmla="*/ 1319916 w 3276639"/>
              <a:gd name="connsiteY88" fmla="*/ 421419 h 850789"/>
              <a:gd name="connsiteX89" fmla="*/ 1296063 w 3276639"/>
              <a:gd name="connsiteY89" fmla="*/ 429370 h 850789"/>
              <a:gd name="connsiteX90" fmla="*/ 1129085 w 3276639"/>
              <a:gd name="connsiteY90" fmla="*/ 421419 h 850789"/>
              <a:gd name="connsiteX91" fmla="*/ 1113183 w 3276639"/>
              <a:gd name="connsiteY91" fmla="*/ 397565 h 850789"/>
              <a:gd name="connsiteX92" fmla="*/ 1089329 w 3276639"/>
              <a:gd name="connsiteY92" fmla="*/ 381662 h 850789"/>
              <a:gd name="connsiteX93" fmla="*/ 1073426 w 3276639"/>
              <a:gd name="connsiteY93" fmla="*/ 357809 h 850789"/>
              <a:gd name="connsiteX94" fmla="*/ 1025718 w 3276639"/>
              <a:gd name="connsiteY94" fmla="*/ 326003 h 850789"/>
              <a:gd name="connsiteX95" fmla="*/ 946205 w 3276639"/>
              <a:gd name="connsiteY95" fmla="*/ 333955 h 850789"/>
              <a:gd name="connsiteX96" fmla="*/ 914400 w 3276639"/>
              <a:gd name="connsiteY96" fmla="*/ 341906 h 850789"/>
              <a:gd name="connsiteX97" fmla="*/ 890546 w 3276639"/>
              <a:gd name="connsiteY97" fmla="*/ 365760 h 850789"/>
              <a:gd name="connsiteX98" fmla="*/ 818984 w 3276639"/>
              <a:gd name="connsiteY98" fmla="*/ 405516 h 850789"/>
              <a:gd name="connsiteX99" fmla="*/ 787179 w 3276639"/>
              <a:gd name="connsiteY99" fmla="*/ 437322 h 850789"/>
              <a:gd name="connsiteX100" fmla="*/ 731520 w 3276639"/>
              <a:gd name="connsiteY100" fmla="*/ 492981 h 850789"/>
              <a:gd name="connsiteX101" fmla="*/ 683812 w 3276639"/>
              <a:gd name="connsiteY101" fmla="*/ 524786 h 850789"/>
              <a:gd name="connsiteX102" fmla="*/ 667910 w 3276639"/>
              <a:gd name="connsiteY102" fmla="*/ 548640 h 850789"/>
              <a:gd name="connsiteX103" fmla="*/ 636104 w 3276639"/>
              <a:gd name="connsiteY103" fmla="*/ 564542 h 850789"/>
              <a:gd name="connsiteX104" fmla="*/ 588396 w 3276639"/>
              <a:gd name="connsiteY104" fmla="*/ 604299 h 850789"/>
              <a:gd name="connsiteX105" fmla="*/ 540689 w 3276639"/>
              <a:gd name="connsiteY105" fmla="*/ 636104 h 850789"/>
              <a:gd name="connsiteX106" fmla="*/ 516835 w 3276639"/>
              <a:gd name="connsiteY106" fmla="*/ 652007 h 850789"/>
              <a:gd name="connsiteX107" fmla="*/ 469127 w 3276639"/>
              <a:gd name="connsiteY107" fmla="*/ 667909 h 850789"/>
              <a:gd name="connsiteX108" fmla="*/ 445273 w 3276639"/>
              <a:gd name="connsiteY108" fmla="*/ 675861 h 850789"/>
              <a:gd name="connsiteX109" fmla="*/ 421419 w 3276639"/>
              <a:gd name="connsiteY109" fmla="*/ 683812 h 850789"/>
              <a:gd name="connsiteX110" fmla="*/ 397565 w 3276639"/>
              <a:gd name="connsiteY110" fmla="*/ 691763 h 850789"/>
              <a:gd name="connsiteX111" fmla="*/ 341906 w 3276639"/>
              <a:gd name="connsiteY111" fmla="*/ 723569 h 850789"/>
              <a:gd name="connsiteX112" fmla="*/ 318052 w 3276639"/>
              <a:gd name="connsiteY112" fmla="*/ 739471 h 850789"/>
              <a:gd name="connsiteX113" fmla="*/ 270344 w 3276639"/>
              <a:gd name="connsiteY113" fmla="*/ 755374 h 850789"/>
              <a:gd name="connsiteX114" fmla="*/ 246490 w 3276639"/>
              <a:gd name="connsiteY114" fmla="*/ 779228 h 850789"/>
              <a:gd name="connsiteX115" fmla="*/ 222636 w 3276639"/>
              <a:gd name="connsiteY115" fmla="*/ 787179 h 850789"/>
              <a:gd name="connsiteX116" fmla="*/ 198783 w 3276639"/>
              <a:gd name="connsiteY116" fmla="*/ 850789 h 85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3276639" h="850789">
                <a:moveTo>
                  <a:pt x="0" y="818984"/>
                </a:moveTo>
                <a:cubicBezTo>
                  <a:pt x="2650" y="800431"/>
                  <a:pt x="1223" y="780817"/>
                  <a:pt x="7951" y="763325"/>
                </a:cubicBezTo>
                <a:cubicBezTo>
                  <a:pt x="14812" y="745486"/>
                  <a:pt x="29154" y="731520"/>
                  <a:pt x="39756" y="715617"/>
                </a:cubicBezTo>
                <a:lnTo>
                  <a:pt x="55659" y="691763"/>
                </a:lnTo>
                <a:cubicBezTo>
                  <a:pt x="60960" y="683812"/>
                  <a:pt x="62496" y="670931"/>
                  <a:pt x="71562" y="667909"/>
                </a:cubicBezTo>
                <a:lnTo>
                  <a:pt x="95416" y="659958"/>
                </a:lnTo>
                <a:cubicBezTo>
                  <a:pt x="110756" y="583254"/>
                  <a:pt x="91970" y="650947"/>
                  <a:pt x="119270" y="596348"/>
                </a:cubicBezTo>
                <a:cubicBezTo>
                  <a:pt x="123018" y="588851"/>
                  <a:pt x="121985" y="579039"/>
                  <a:pt x="127221" y="572494"/>
                </a:cubicBezTo>
                <a:cubicBezTo>
                  <a:pt x="133191" y="565032"/>
                  <a:pt x="143124" y="561892"/>
                  <a:pt x="151075" y="556591"/>
                </a:cubicBezTo>
                <a:cubicBezTo>
                  <a:pt x="156376" y="548640"/>
                  <a:pt x="159515" y="538707"/>
                  <a:pt x="166977" y="532737"/>
                </a:cubicBezTo>
                <a:cubicBezTo>
                  <a:pt x="173522" y="527501"/>
                  <a:pt x="184904" y="530712"/>
                  <a:pt x="190831" y="524786"/>
                </a:cubicBezTo>
                <a:cubicBezTo>
                  <a:pt x="196758" y="518859"/>
                  <a:pt x="193547" y="507477"/>
                  <a:pt x="198783" y="500932"/>
                </a:cubicBezTo>
                <a:cubicBezTo>
                  <a:pt x="209994" y="486918"/>
                  <a:pt x="230775" y="482316"/>
                  <a:pt x="246490" y="477078"/>
                </a:cubicBezTo>
                <a:cubicBezTo>
                  <a:pt x="251791" y="469127"/>
                  <a:pt x="255636" y="459981"/>
                  <a:pt x="262393" y="453224"/>
                </a:cubicBezTo>
                <a:cubicBezTo>
                  <a:pt x="269150" y="446467"/>
                  <a:pt x="280946" y="445273"/>
                  <a:pt x="286247" y="437322"/>
                </a:cubicBezTo>
                <a:cubicBezTo>
                  <a:pt x="327323" y="375708"/>
                  <a:pt x="258166" y="429536"/>
                  <a:pt x="318052" y="389614"/>
                </a:cubicBezTo>
                <a:cubicBezTo>
                  <a:pt x="323290" y="373899"/>
                  <a:pt x="327893" y="353117"/>
                  <a:pt x="341906" y="341906"/>
                </a:cubicBezTo>
                <a:cubicBezTo>
                  <a:pt x="348451" y="336670"/>
                  <a:pt x="357809" y="336605"/>
                  <a:pt x="365760" y="333955"/>
                </a:cubicBezTo>
                <a:cubicBezTo>
                  <a:pt x="373711" y="328654"/>
                  <a:pt x="382857" y="324809"/>
                  <a:pt x="389614" y="318052"/>
                </a:cubicBezTo>
                <a:cubicBezTo>
                  <a:pt x="396371" y="311295"/>
                  <a:pt x="396969" y="298472"/>
                  <a:pt x="405516" y="294198"/>
                </a:cubicBezTo>
                <a:cubicBezTo>
                  <a:pt x="419936" y="286988"/>
                  <a:pt x="437243" y="288378"/>
                  <a:pt x="453224" y="286247"/>
                </a:cubicBezTo>
                <a:cubicBezTo>
                  <a:pt x="477014" y="283075"/>
                  <a:pt x="500932" y="280946"/>
                  <a:pt x="524786" y="278295"/>
                </a:cubicBezTo>
                <a:cubicBezTo>
                  <a:pt x="530087" y="270344"/>
                  <a:pt x="533227" y="260412"/>
                  <a:pt x="540689" y="254442"/>
                </a:cubicBezTo>
                <a:cubicBezTo>
                  <a:pt x="547234" y="249206"/>
                  <a:pt x="556259" y="247764"/>
                  <a:pt x="564543" y="246490"/>
                </a:cubicBezTo>
                <a:cubicBezTo>
                  <a:pt x="590870" y="242440"/>
                  <a:pt x="617552" y="241189"/>
                  <a:pt x="644056" y="238539"/>
                </a:cubicBezTo>
                <a:cubicBezTo>
                  <a:pt x="659958" y="227937"/>
                  <a:pt x="673632" y="212778"/>
                  <a:pt x="691763" y="206734"/>
                </a:cubicBezTo>
                <a:lnTo>
                  <a:pt x="739471" y="190831"/>
                </a:lnTo>
                <a:cubicBezTo>
                  <a:pt x="744772" y="182880"/>
                  <a:pt x="747270" y="172042"/>
                  <a:pt x="755374" y="166977"/>
                </a:cubicBezTo>
                <a:cubicBezTo>
                  <a:pt x="769589" y="158093"/>
                  <a:pt x="787179" y="156376"/>
                  <a:pt x="803082" y="151075"/>
                </a:cubicBezTo>
                <a:cubicBezTo>
                  <a:pt x="842237" y="138023"/>
                  <a:pt x="818656" y="144503"/>
                  <a:pt x="874643" y="135172"/>
                </a:cubicBezTo>
                <a:cubicBezTo>
                  <a:pt x="882594" y="129871"/>
                  <a:pt x="889713" y="123033"/>
                  <a:pt x="898497" y="119269"/>
                </a:cubicBezTo>
                <a:cubicBezTo>
                  <a:pt x="926862" y="107113"/>
                  <a:pt x="1004720" y="104553"/>
                  <a:pt x="1017767" y="103367"/>
                </a:cubicBezTo>
                <a:cubicBezTo>
                  <a:pt x="1028369" y="100716"/>
                  <a:pt x="1039064" y="98417"/>
                  <a:pt x="1049572" y="95415"/>
                </a:cubicBezTo>
                <a:cubicBezTo>
                  <a:pt x="1057631" y="93112"/>
                  <a:pt x="1065244" y="89282"/>
                  <a:pt x="1073426" y="87464"/>
                </a:cubicBezTo>
                <a:cubicBezTo>
                  <a:pt x="1109117" y="79533"/>
                  <a:pt x="1158244" y="75390"/>
                  <a:pt x="1192696" y="71562"/>
                </a:cubicBezTo>
                <a:cubicBezTo>
                  <a:pt x="1374937" y="10810"/>
                  <a:pt x="1159654" y="79918"/>
                  <a:pt x="1709530" y="55659"/>
                </a:cubicBezTo>
                <a:cubicBezTo>
                  <a:pt x="1726277" y="54920"/>
                  <a:pt x="1740605" y="41835"/>
                  <a:pt x="1757238" y="39756"/>
                </a:cubicBezTo>
                <a:lnTo>
                  <a:pt x="1820849" y="31805"/>
                </a:lnTo>
                <a:cubicBezTo>
                  <a:pt x="1856290" y="19991"/>
                  <a:pt x="1872346" y="12447"/>
                  <a:pt x="1908313" y="7951"/>
                </a:cubicBezTo>
                <a:cubicBezTo>
                  <a:pt x="1937362" y="4320"/>
                  <a:pt x="1966622" y="2650"/>
                  <a:pt x="1995777" y="0"/>
                </a:cubicBezTo>
                <a:lnTo>
                  <a:pt x="2568271" y="7951"/>
                </a:lnTo>
                <a:cubicBezTo>
                  <a:pt x="2575670" y="8143"/>
                  <a:pt x="2620371" y="17459"/>
                  <a:pt x="2631882" y="23854"/>
                </a:cubicBezTo>
                <a:cubicBezTo>
                  <a:pt x="2713901" y="69420"/>
                  <a:pt x="2649470" y="45619"/>
                  <a:pt x="2703443" y="63610"/>
                </a:cubicBezTo>
                <a:cubicBezTo>
                  <a:pt x="2771806" y="109186"/>
                  <a:pt x="2685311" y="54544"/>
                  <a:pt x="2751151" y="87464"/>
                </a:cubicBezTo>
                <a:cubicBezTo>
                  <a:pt x="2759698" y="91738"/>
                  <a:pt x="2766458" y="99093"/>
                  <a:pt x="2775005" y="103367"/>
                </a:cubicBezTo>
                <a:cubicBezTo>
                  <a:pt x="2782502" y="107115"/>
                  <a:pt x="2791155" y="108016"/>
                  <a:pt x="2798859" y="111318"/>
                </a:cubicBezTo>
                <a:cubicBezTo>
                  <a:pt x="2809754" y="115987"/>
                  <a:pt x="2819659" y="122819"/>
                  <a:pt x="2830664" y="127221"/>
                </a:cubicBezTo>
                <a:cubicBezTo>
                  <a:pt x="2846228" y="133447"/>
                  <a:pt x="2862469" y="137822"/>
                  <a:pt x="2878372" y="143123"/>
                </a:cubicBezTo>
                <a:cubicBezTo>
                  <a:pt x="2886323" y="145773"/>
                  <a:pt x="2895252" y="146426"/>
                  <a:pt x="2902226" y="151075"/>
                </a:cubicBezTo>
                <a:cubicBezTo>
                  <a:pt x="2910177" y="156376"/>
                  <a:pt x="2917347" y="163096"/>
                  <a:pt x="2926080" y="166977"/>
                </a:cubicBezTo>
                <a:cubicBezTo>
                  <a:pt x="2941398" y="173785"/>
                  <a:pt x="2959840" y="173582"/>
                  <a:pt x="2973788" y="182880"/>
                </a:cubicBezTo>
                <a:cubicBezTo>
                  <a:pt x="2981739" y="188181"/>
                  <a:pt x="2990301" y="192664"/>
                  <a:pt x="2997642" y="198782"/>
                </a:cubicBezTo>
                <a:cubicBezTo>
                  <a:pt x="3019043" y="216616"/>
                  <a:pt x="3019967" y="227257"/>
                  <a:pt x="3045350" y="238539"/>
                </a:cubicBezTo>
                <a:cubicBezTo>
                  <a:pt x="3060668" y="245347"/>
                  <a:pt x="3079110" y="245144"/>
                  <a:pt x="3093057" y="254442"/>
                </a:cubicBezTo>
                <a:lnTo>
                  <a:pt x="3140765" y="286247"/>
                </a:lnTo>
                <a:cubicBezTo>
                  <a:pt x="3148716" y="291548"/>
                  <a:pt x="3155553" y="299127"/>
                  <a:pt x="3164619" y="302149"/>
                </a:cubicBezTo>
                <a:lnTo>
                  <a:pt x="3188473" y="310101"/>
                </a:lnTo>
                <a:cubicBezTo>
                  <a:pt x="3193774" y="318052"/>
                  <a:pt x="3196914" y="327985"/>
                  <a:pt x="3204376" y="333955"/>
                </a:cubicBezTo>
                <a:cubicBezTo>
                  <a:pt x="3210921" y="339191"/>
                  <a:pt x="3222303" y="335979"/>
                  <a:pt x="3228230" y="341906"/>
                </a:cubicBezTo>
                <a:cubicBezTo>
                  <a:pt x="3241745" y="355421"/>
                  <a:pt x="3260035" y="389614"/>
                  <a:pt x="3260035" y="389614"/>
                </a:cubicBezTo>
                <a:cubicBezTo>
                  <a:pt x="3265336" y="405517"/>
                  <a:pt x="3280002" y="421060"/>
                  <a:pt x="3275937" y="437322"/>
                </a:cubicBezTo>
                <a:cubicBezTo>
                  <a:pt x="3261871" y="493586"/>
                  <a:pt x="3273035" y="445338"/>
                  <a:pt x="3260035" y="516835"/>
                </a:cubicBezTo>
                <a:cubicBezTo>
                  <a:pt x="3257443" y="531088"/>
                  <a:pt x="3252013" y="564683"/>
                  <a:pt x="3244132" y="580445"/>
                </a:cubicBezTo>
                <a:cubicBezTo>
                  <a:pt x="3239858" y="588992"/>
                  <a:pt x="3233531" y="596348"/>
                  <a:pt x="3228230" y="604299"/>
                </a:cubicBezTo>
                <a:cubicBezTo>
                  <a:pt x="3225579" y="614901"/>
                  <a:pt x="3223280" y="625596"/>
                  <a:pt x="3220278" y="636104"/>
                </a:cubicBezTo>
                <a:cubicBezTo>
                  <a:pt x="3199743" y="707975"/>
                  <a:pt x="3200469" y="659334"/>
                  <a:pt x="3061252" y="652007"/>
                </a:cubicBezTo>
                <a:cubicBezTo>
                  <a:pt x="2976002" y="595173"/>
                  <a:pt x="3105390" y="683685"/>
                  <a:pt x="3013544" y="612250"/>
                </a:cubicBezTo>
                <a:cubicBezTo>
                  <a:pt x="2998457" y="600516"/>
                  <a:pt x="2965836" y="580445"/>
                  <a:pt x="2965836" y="580445"/>
                </a:cubicBezTo>
                <a:cubicBezTo>
                  <a:pt x="2963186" y="572494"/>
                  <a:pt x="2961633" y="564088"/>
                  <a:pt x="2957885" y="556591"/>
                </a:cubicBezTo>
                <a:cubicBezTo>
                  <a:pt x="2943079" y="526978"/>
                  <a:pt x="2940111" y="535261"/>
                  <a:pt x="2918129" y="508883"/>
                </a:cubicBezTo>
                <a:cubicBezTo>
                  <a:pt x="2912011" y="501542"/>
                  <a:pt x="2907527" y="492980"/>
                  <a:pt x="2902226" y="485029"/>
                </a:cubicBezTo>
                <a:cubicBezTo>
                  <a:pt x="2899576" y="477078"/>
                  <a:pt x="2898924" y="468149"/>
                  <a:pt x="2894275" y="461175"/>
                </a:cubicBezTo>
                <a:cubicBezTo>
                  <a:pt x="2877259" y="435651"/>
                  <a:pt x="2871574" y="437706"/>
                  <a:pt x="2846567" y="429370"/>
                </a:cubicBezTo>
                <a:cubicBezTo>
                  <a:pt x="2841266" y="421419"/>
                  <a:pt x="2837421" y="412273"/>
                  <a:pt x="2830664" y="405516"/>
                </a:cubicBezTo>
                <a:cubicBezTo>
                  <a:pt x="2779075" y="353929"/>
                  <a:pt x="2625927" y="382378"/>
                  <a:pt x="2608028" y="381662"/>
                </a:cubicBezTo>
                <a:cubicBezTo>
                  <a:pt x="2592125" y="371060"/>
                  <a:pt x="2578452" y="355901"/>
                  <a:pt x="2560320" y="349857"/>
                </a:cubicBezTo>
                <a:lnTo>
                  <a:pt x="2512612" y="333955"/>
                </a:lnTo>
                <a:cubicBezTo>
                  <a:pt x="2484855" y="292318"/>
                  <a:pt x="2509032" y="315746"/>
                  <a:pt x="2441050" y="302149"/>
                </a:cubicBezTo>
                <a:cubicBezTo>
                  <a:pt x="2432831" y="300505"/>
                  <a:pt x="2425568" y="294597"/>
                  <a:pt x="2417196" y="294198"/>
                </a:cubicBezTo>
                <a:cubicBezTo>
                  <a:pt x="2313912" y="289280"/>
                  <a:pt x="2210463" y="288897"/>
                  <a:pt x="2107096" y="286247"/>
                </a:cubicBezTo>
                <a:cubicBezTo>
                  <a:pt x="2039116" y="263587"/>
                  <a:pt x="2076021" y="272423"/>
                  <a:pt x="1995777" y="262393"/>
                </a:cubicBezTo>
                <a:cubicBezTo>
                  <a:pt x="1921565" y="265043"/>
                  <a:pt x="1847055" y="263191"/>
                  <a:pt x="1773141" y="270344"/>
                </a:cubicBezTo>
                <a:cubicBezTo>
                  <a:pt x="1763629" y="271265"/>
                  <a:pt x="1755257" y="278785"/>
                  <a:pt x="1749287" y="286247"/>
                </a:cubicBezTo>
                <a:cubicBezTo>
                  <a:pt x="1705397" y="341111"/>
                  <a:pt x="1785841" y="280432"/>
                  <a:pt x="1717482" y="326003"/>
                </a:cubicBezTo>
                <a:cubicBezTo>
                  <a:pt x="1712244" y="341715"/>
                  <a:pt x="1707639" y="362502"/>
                  <a:pt x="1693628" y="373711"/>
                </a:cubicBezTo>
                <a:cubicBezTo>
                  <a:pt x="1688861" y="377525"/>
                  <a:pt x="1639502" y="389529"/>
                  <a:pt x="1637969" y="389614"/>
                </a:cubicBezTo>
                <a:cubicBezTo>
                  <a:pt x="1553244" y="394321"/>
                  <a:pt x="1468341" y="394915"/>
                  <a:pt x="1383527" y="397565"/>
                </a:cubicBezTo>
                <a:cubicBezTo>
                  <a:pt x="1375576" y="402866"/>
                  <a:pt x="1368621" y="410113"/>
                  <a:pt x="1359673" y="413468"/>
                </a:cubicBezTo>
                <a:cubicBezTo>
                  <a:pt x="1347019" y="418213"/>
                  <a:pt x="1333027" y="418141"/>
                  <a:pt x="1319916" y="421419"/>
                </a:cubicBezTo>
                <a:cubicBezTo>
                  <a:pt x="1311785" y="423452"/>
                  <a:pt x="1304014" y="426720"/>
                  <a:pt x="1296063" y="429370"/>
                </a:cubicBezTo>
                <a:cubicBezTo>
                  <a:pt x="1240404" y="426720"/>
                  <a:pt x="1183983" y="430966"/>
                  <a:pt x="1129085" y="421419"/>
                </a:cubicBezTo>
                <a:cubicBezTo>
                  <a:pt x="1119670" y="419782"/>
                  <a:pt x="1119940" y="404322"/>
                  <a:pt x="1113183" y="397565"/>
                </a:cubicBezTo>
                <a:cubicBezTo>
                  <a:pt x="1106426" y="390808"/>
                  <a:pt x="1097280" y="386963"/>
                  <a:pt x="1089329" y="381662"/>
                </a:cubicBezTo>
                <a:cubicBezTo>
                  <a:pt x="1084028" y="373711"/>
                  <a:pt x="1080618" y="364102"/>
                  <a:pt x="1073426" y="357809"/>
                </a:cubicBezTo>
                <a:cubicBezTo>
                  <a:pt x="1059042" y="345223"/>
                  <a:pt x="1025718" y="326003"/>
                  <a:pt x="1025718" y="326003"/>
                </a:cubicBezTo>
                <a:cubicBezTo>
                  <a:pt x="999214" y="328654"/>
                  <a:pt x="972574" y="330188"/>
                  <a:pt x="946205" y="333955"/>
                </a:cubicBezTo>
                <a:cubicBezTo>
                  <a:pt x="935387" y="335500"/>
                  <a:pt x="923888" y="336484"/>
                  <a:pt x="914400" y="341906"/>
                </a:cubicBezTo>
                <a:cubicBezTo>
                  <a:pt x="904637" y="347485"/>
                  <a:pt x="899422" y="358856"/>
                  <a:pt x="890546" y="365760"/>
                </a:cubicBezTo>
                <a:cubicBezTo>
                  <a:pt x="849535" y="397658"/>
                  <a:pt x="854975" y="393520"/>
                  <a:pt x="818984" y="405516"/>
                </a:cubicBezTo>
                <a:cubicBezTo>
                  <a:pt x="797782" y="469124"/>
                  <a:pt x="829585" y="394916"/>
                  <a:pt x="787179" y="437322"/>
                </a:cubicBezTo>
                <a:cubicBezTo>
                  <a:pt x="723384" y="501117"/>
                  <a:pt x="785495" y="474988"/>
                  <a:pt x="731520" y="492981"/>
                </a:cubicBezTo>
                <a:cubicBezTo>
                  <a:pt x="691593" y="552870"/>
                  <a:pt x="745428" y="483708"/>
                  <a:pt x="683812" y="524786"/>
                </a:cubicBezTo>
                <a:cubicBezTo>
                  <a:pt x="675861" y="530087"/>
                  <a:pt x="675251" y="542522"/>
                  <a:pt x="667910" y="548640"/>
                </a:cubicBezTo>
                <a:cubicBezTo>
                  <a:pt x="658804" y="556228"/>
                  <a:pt x="646706" y="559241"/>
                  <a:pt x="636104" y="564542"/>
                </a:cubicBezTo>
                <a:cubicBezTo>
                  <a:pt x="566406" y="634240"/>
                  <a:pt x="654823" y="548941"/>
                  <a:pt x="588396" y="604299"/>
                </a:cubicBezTo>
                <a:cubicBezTo>
                  <a:pt x="548690" y="637388"/>
                  <a:pt x="582610" y="622131"/>
                  <a:pt x="540689" y="636104"/>
                </a:cubicBezTo>
                <a:cubicBezTo>
                  <a:pt x="532738" y="641405"/>
                  <a:pt x="525568" y="648126"/>
                  <a:pt x="516835" y="652007"/>
                </a:cubicBezTo>
                <a:cubicBezTo>
                  <a:pt x="501517" y="658815"/>
                  <a:pt x="485030" y="662608"/>
                  <a:pt x="469127" y="667909"/>
                </a:cubicBezTo>
                <a:lnTo>
                  <a:pt x="445273" y="675861"/>
                </a:lnTo>
                <a:lnTo>
                  <a:pt x="421419" y="683812"/>
                </a:lnTo>
                <a:lnTo>
                  <a:pt x="397565" y="691763"/>
                </a:lnTo>
                <a:cubicBezTo>
                  <a:pt x="352250" y="737078"/>
                  <a:pt x="397967" y="699543"/>
                  <a:pt x="341906" y="723569"/>
                </a:cubicBezTo>
                <a:cubicBezTo>
                  <a:pt x="333122" y="727333"/>
                  <a:pt x="326785" y="735590"/>
                  <a:pt x="318052" y="739471"/>
                </a:cubicBezTo>
                <a:cubicBezTo>
                  <a:pt x="302734" y="746279"/>
                  <a:pt x="270344" y="755374"/>
                  <a:pt x="270344" y="755374"/>
                </a:cubicBezTo>
                <a:cubicBezTo>
                  <a:pt x="262393" y="763325"/>
                  <a:pt x="255846" y="772991"/>
                  <a:pt x="246490" y="779228"/>
                </a:cubicBezTo>
                <a:cubicBezTo>
                  <a:pt x="239516" y="783877"/>
                  <a:pt x="226794" y="779902"/>
                  <a:pt x="222636" y="787179"/>
                </a:cubicBezTo>
                <a:cubicBezTo>
                  <a:pt x="161411" y="894323"/>
                  <a:pt x="250283" y="799289"/>
                  <a:pt x="198783" y="850789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id="{2B932EA0-5F0A-4931-91F0-85CB95515B5F}"/>
              </a:ext>
            </a:extLst>
          </p:cNvPr>
          <p:cNvSpPr/>
          <p:nvPr/>
        </p:nvSpPr>
        <p:spPr>
          <a:xfrm>
            <a:off x="8144787" y="1269714"/>
            <a:ext cx="1881807" cy="4200784"/>
          </a:xfrm>
          <a:custGeom>
            <a:avLst/>
            <a:gdLst>
              <a:gd name="connsiteX0" fmla="*/ 1868557 w 1924216"/>
              <a:gd name="connsiteY0" fmla="*/ 2769550 h 4264395"/>
              <a:gd name="connsiteX1" fmla="*/ 1836751 w 1924216"/>
              <a:gd name="connsiteY1" fmla="*/ 2729793 h 4264395"/>
              <a:gd name="connsiteX2" fmla="*/ 1812898 w 1924216"/>
              <a:gd name="connsiteY2" fmla="*/ 2721842 h 4264395"/>
              <a:gd name="connsiteX3" fmla="*/ 1749287 w 1924216"/>
              <a:gd name="connsiteY3" fmla="*/ 2713890 h 4264395"/>
              <a:gd name="connsiteX4" fmla="*/ 1423284 w 1924216"/>
              <a:gd name="connsiteY4" fmla="*/ 2682085 h 4264395"/>
              <a:gd name="connsiteX5" fmla="*/ 1383527 w 1924216"/>
              <a:gd name="connsiteY5" fmla="*/ 2674134 h 4264395"/>
              <a:gd name="connsiteX6" fmla="*/ 1319917 w 1924216"/>
              <a:gd name="connsiteY6" fmla="*/ 2634377 h 4264395"/>
              <a:gd name="connsiteX7" fmla="*/ 1296063 w 1924216"/>
              <a:gd name="connsiteY7" fmla="*/ 2618475 h 4264395"/>
              <a:gd name="connsiteX8" fmla="*/ 1248355 w 1924216"/>
              <a:gd name="connsiteY8" fmla="*/ 2602572 h 4264395"/>
              <a:gd name="connsiteX9" fmla="*/ 1192696 w 1924216"/>
              <a:gd name="connsiteY9" fmla="*/ 2586670 h 4264395"/>
              <a:gd name="connsiteX10" fmla="*/ 1121134 w 1924216"/>
              <a:gd name="connsiteY10" fmla="*/ 2546913 h 4264395"/>
              <a:gd name="connsiteX11" fmla="*/ 1097280 w 1924216"/>
              <a:gd name="connsiteY11" fmla="*/ 2531010 h 4264395"/>
              <a:gd name="connsiteX12" fmla="*/ 1081378 w 1924216"/>
              <a:gd name="connsiteY12" fmla="*/ 2507157 h 4264395"/>
              <a:gd name="connsiteX13" fmla="*/ 1057524 w 1924216"/>
              <a:gd name="connsiteY13" fmla="*/ 2499205 h 4264395"/>
              <a:gd name="connsiteX14" fmla="*/ 993913 w 1924216"/>
              <a:gd name="connsiteY14" fmla="*/ 2443546 h 4264395"/>
              <a:gd name="connsiteX15" fmla="*/ 985962 w 1924216"/>
              <a:gd name="connsiteY15" fmla="*/ 2403790 h 4264395"/>
              <a:gd name="connsiteX16" fmla="*/ 954157 w 1924216"/>
              <a:gd name="connsiteY16" fmla="*/ 2356082 h 4264395"/>
              <a:gd name="connsiteX17" fmla="*/ 946205 w 1924216"/>
              <a:gd name="connsiteY17" fmla="*/ 2332228 h 4264395"/>
              <a:gd name="connsiteX18" fmla="*/ 954157 w 1924216"/>
              <a:gd name="connsiteY18" fmla="*/ 1942614 h 4264395"/>
              <a:gd name="connsiteX19" fmla="*/ 993913 w 1924216"/>
              <a:gd name="connsiteY19" fmla="*/ 1934663 h 4264395"/>
              <a:gd name="connsiteX20" fmla="*/ 1041621 w 1924216"/>
              <a:gd name="connsiteY20" fmla="*/ 1902857 h 4264395"/>
              <a:gd name="connsiteX21" fmla="*/ 1065475 w 1924216"/>
              <a:gd name="connsiteY21" fmla="*/ 1886955 h 4264395"/>
              <a:gd name="connsiteX22" fmla="*/ 1081378 w 1924216"/>
              <a:gd name="connsiteY22" fmla="*/ 1863101 h 4264395"/>
              <a:gd name="connsiteX23" fmla="*/ 1105231 w 1924216"/>
              <a:gd name="connsiteY23" fmla="*/ 1855150 h 4264395"/>
              <a:gd name="connsiteX24" fmla="*/ 1129085 w 1924216"/>
              <a:gd name="connsiteY24" fmla="*/ 1839247 h 4264395"/>
              <a:gd name="connsiteX25" fmla="*/ 1137037 w 1924216"/>
              <a:gd name="connsiteY25" fmla="*/ 1815393 h 4264395"/>
              <a:gd name="connsiteX26" fmla="*/ 1176793 w 1924216"/>
              <a:gd name="connsiteY26" fmla="*/ 1783588 h 4264395"/>
              <a:gd name="connsiteX27" fmla="*/ 1192696 w 1924216"/>
              <a:gd name="connsiteY27" fmla="*/ 1735880 h 4264395"/>
              <a:gd name="connsiteX28" fmla="*/ 1200647 w 1924216"/>
              <a:gd name="connsiteY28" fmla="*/ 1712026 h 4264395"/>
              <a:gd name="connsiteX29" fmla="*/ 1192696 w 1924216"/>
              <a:gd name="connsiteY29" fmla="*/ 1529146 h 4264395"/>
              <a:gd name="connsiteX30" fmla="*/ 1176793 w 1924216"/>
              <a:gd name="connsiteY30" fmla="*/ 1505292 h 4264395"/>
              <a:gd name="connsiteX31" fmla="*/ 1168842 w 1924216"/>
              <a:gd name="connsiteY31" fmla="*/ 1481438 h 4264395"/>
              <a:gd name="connsiteX32" fmla="*/ 1137037 w 1924216"/>
              <a:gd name="connsiteY32" fmla="*/ 1433730 h 4264395"/>
              <a:gd name="connsiteX33" fmla="*/ 1089329 w 1924216"/>
              <a:gd name="connsiteY33" fmla="*/ 1417828 h 4264395"/>
              <a:gd name="connsiteX34" fmla="*/ 1073426 w 1924216"/>
              <a:gd name="connsiteY34" fmla="*/ 1338315 h 4264395"/>
              <a:gd name="connsiteX35" fmla="*/ 1001864 w 1924216"/>
              <a:gd name="connsiteY35" fmla="*/ 1306510 h 4264395"/>
              <a:gd name="connsiteX36" fmla="*/ 978011 w 1924216"/>
              <a:gd name="connsiteY36" fmla="*/ 1298558 h 4264395"/>
              <a:gd name="connsiteX37" fmla="*/ 954157 w 1924216"/>
              <a:gd name="connsiteY37" fmla="*/ 1250850 h 4264395"/>
              <a:gd name="connsiteX38" fmla="*/ 946205 w 1924216"/>
              <a:gd name="connsiteY38" fmla="*/ 1226997 h 4264395"/>
              <a:gd name="connsiteX39" fmla="*/ 914400 w 1924216"/>
              <a:gd name="connsiteY39" fmla="*/ 1179289 h 4264395"/>
              <a:gd name="connsiteX40" fmla="*/ 922351 w 1924216"/>
              <a:gd name="connsiteY40" fmla="*/ 1107727 h 4264395"/>
              <a:gd name="connsiteX41" fmla="*/ 1216550 w 1924216"/>
              <a:gd name="connsiteY41" fmla="*/ 1123630 h 4264395"/>
              <a:gd name="connsiteX42" fmla="*/ 1256306 w 1924216"/>
              <a:gd name="connsiteY42" fmla="*/ 1163386 h 4264395"/>
              <a:gd name="connsiteX43" fmla="*/ 1296063 w 1924216"/>
              <a:gd name="connsiteY43" fmla="*/ 1195191 h 4264395"/>
              <a:gd name="connsiteX44" fmla="*/ 1311965 w 1924216"/>
              <a:gd name="connsiteY44" fmla="*/ 1242899 h 4264395"/>
              <a:gd name="connsiteX45" fmla="*/ 1359673 w 1924216"/>
              <a:gd name="connsiteY45" fmla="*/ 1258802 h 4264395"/>
              <a:gd name="connsiteX46" fmla="*/ 1383527 w 1924216"/>
              <a:gd name="connsiteY46" fmla="*/ 1266753 h 4264395"/>
              <a:gd name="connsiteX47" fmla="*/ 1526651 w 1924216"/>
              <a:gd name="connsiteY47" fmla="*/ 1258802 h 4264395"/>
              <a:gd name="connsiteX48" fmla="*/ 1518699 w 1924216"/>
              <a:gd name="connsiteY48" fmla="*/ 1107727 h 4264395"/>
              <a:gd name="connsiteX49" fmla="*/ 1502797 w 1924216"/>
              <a:gd name="connsiteY49" fmla="*/ 1083873 h 4264395"/>
              <a:gd name="connsiteX50" fmla="*/ 1478943 w 1924216"/>
              <a:gd name="connsiteY50" fmla="*/ 1075922 h 4264395"/>
              <a:gd name="connsiteX51" fmla="*/ 1431235 w 1924216"/>
              <a:gd name="connsiteY51" fmla="*/ 1044117 h 4264395"/>
              <a:gd name="connsiteX52" fmla="*/ 1415332 w 1924216"/>
              <a:gd name="connsiteY52" fmla="*/ 1020263 h 4264395"/>
              <a:gd name="connsiteX53" fmla="*/ 1375576 w 1924216"/>
              <a:gd name="connsiteY53" fmla="*/ 1012311 h 4264395"/>
              <a:gd name="connsiteX54" fmla="*/ 1351722 w 1924216"/>
              <a:gd name="connsiteY54" fmla="*/ 1004360 h 4264395"/>
              <a:gd name="connsiteX55" fmla="*/ 1327868 w 1924216"/>
              <a:gd name="connsiteY55" fmla="*/ 988457 h 4264395"/>
              <a:gd name="connsiteX56" fmla="*/ 1280160 w 1924216"/>
              <a:gd name="connsiteY56" fmla="*/ 972555 h 4264395"/>
              <a:gd name="connsiteX57" fmla="*/ 1256306 w 1924216"/>
              <a:gd name="connsiteY57" fmla="*/ 964604 h 4264395"/>
              <a:gd name="connsiteX58" fmla="*/ 1216550 w 1924216"/>
              <a:gd name="connsiteY58" fmla="*/ 956652 h 4264395"/>
              <a:gd name="connsiteX59" fmla="*/ 1192696 w 1924216"/>
              <a:gd name="connsiteY59" fmla="*/ 948701 h 4264395"/>
              <a:gd name="connsiteX60" fmla="*/ 1160891 w 1924216"/>
              <a:gd name="connsiteY60" fmla="*/ 940750 h 4264395"/>
              <a:gd name="connsiteX61" fmla="*/ 1097280 w 1924216"/>
              <a:gd name="connsiteY61" fmla="*/ 924847 h 4264395"/>
              <a:gd name="connsiteX62" fmla="*/ 1049572 w 1924216"/>
              <a:gd name="connsiteY62" fmla="*/ 893042 h 4264395"/>
              <a:gd name="connsiteX63" fmla="*/ 1017767 w 1924216"/>
              <a:gd name="connsiteY63" fmla="*/ 869188 h 4264395"/>
              <a:gd name="connsiteX64" fmla="*/ 993913 w 1924216"/>
              <a:gd name="connsiteY64" fmla="*/ 861237 h 4264395"/>
              <a:gd name="connsiteX65" fmla="*/ 978011 w 1924216"/>
              <a:gd name="connsiteY65" fmla="*/ 837383 h 4264395"/>
              <a:gd name="connsiteX66" fmla="*/ 954157 w 1924216"/>
              <a:gd name="connsiteY66" fmla="*/ 829431 h 4264395"/>
              <a:gd name="connsiteX67" fmla="*/ 930303 w 1924216"/>
              <a:gd name="connsiteY67" fmla="*/ 813529 h 4264395"/>
              <a:gd name="connsiteX68" fmla="*/ 890546 w 1924216"/>
              <a:gd name="connsiteY68" fmla="*/ 773772 h 4264395"/>
              <a:gd name="connsiteX69" fmla="*/ 850790 w 1924216"/>
              <a:gd name="connsiteY69" fmla="*/ 734016 h 4264395"/>
              <a:gd name="connsiteX70" fmla="*/ 826936 w 1924216"/>
              <a:gd name="connsiteY70" fmla="*/ 670405 h 4264395"/>
              <a:gd name="connsiteX71" fmla="*/ 811033 w 1924216"/>
              <a:gd name="connsiteY71" fmla="*/ 622697 h 4264395"/>
              <a:gd name="connsiteX72" fmla="*/ 803082 w 1924216"/>
              <a:gd name="connsiteY72" fmla="*/ 598844 h 4264395"/>
              <a:gd name="connsiteX73" fmla="*/ 811033 w 1924216"/>
              <a:gd name="connsiteY73" fmla="*/ 455720 h 4264395"/>
              <a:gd name="connsiteX74" fmla="*/ 803082 w 1924216"/>
              <a:gd name="connsiteY74" fmla="*/ 264889 h 4264395"/>
              <a:gd name="connsiteX75" fmla="*/ 795131 w 1924216"/>
              <a:gd name="connsiteY75" fmla="*/ 233084 h 4264395"/>
              <a:gd name="connsiteX76" fmla="*/ 779228 w 1924216"/>
              <a:gd name="connsiteY76" fmla="*/ 209230 h 4264395"/>
              <a:gd name="connsiteX77" fmla="*/ 755374 w 1924216"/>
              <a:gd name="connsiteY77" fmla="*/ 193327 h 4264395"/>
              <a:gd name="connsiteX78" fmla="*/ 731520 w 1924216"/>
              <a:gd name="connsiteY78" fmla="*/ 121765 h 4264395"/>
              <a:gd name="connsiteX79" fmla="*/ 715618 w 1924216"/>
              <a:gd name="connsiteY79" fmla="*/ 66106 h 4264395"/>
              <a:gd name="connsiteX80" fmla="*/ 667910 w 1924216"/>
              <a:gd name="connsiteY80" fmla="*/ 34301 h 4264395"/>
              <a:gd name="connsiteX81" fmla="*/ 564543 w 1924216"/>
              <a:gd name="connsiteY81" fmla="*/ 18398 h 4264395"/>
              <a:gd name="connsiteX82" fmla="*/ 389614 w 1924216"/>
              <a:gd name="connsiteY82" fmla="*/ 10447 h 4264395"/>
              <a:gd name="connsiteX83" fmla="*/ 405517 w 1924216"/>
              <a:gd name="connsiteY83" fmla="*/ 169473 h 4264395"/>
              <a:gd name="connsiteX84" fmla="*/ 429371 w 1924216"/>
              <a:gd name="connsiteY84" fmla="*/ 248986 h 4264395"/>
              <a:gd name="connsiteX85" fmla="*/ 453224 w 1924216"/>
              <a:gd name="connsiteY85" fmla="*/ 264889 h 4264395"/>
              <a:gd name="connsiteX86" fmla="*/ 477078 w 1924216"/>
              <a:gd name="connsiteY86" fmla="*/ 336450 h 4264395"/>
              <a:gd name="connsiteX87" fmla="*/ 485030 w 1924216"/>
              <a:gd name="connsiteY87" fmla="*/ 360304 h 4264395"/>
              <a:gd name="connsiteX88" fmla="*/ 500932 w 1924216"/>
              <a:gd name="connsiteY88" fmla="*/ 423915 h 4264395"/>
              <a:gd name="connsiteX89" fmla="*/ 516835 w 1924216"/>
              <a:gd name="connsiteY89" fmla="*/ 487525 h 4264395"/>
              <a:gd name="connsiteX90" fmla="*/ 532738 w 1924216"/>
              <a:gd name="connsiteY90" fmla="*/ 535233 h 4264395"/>
              <a:gd name="connsiteX91" fmla="*/ 548640 w 1924216"/>
              <a:gd name="connsiteY91" fmla="*/ 559087 h 4264395"/>
              <a:gd name="connsiteX92" fmla="*/ 572494 w 1924216"/>
              <a:gd name="connsiteY92" fmla="*/ 606795 h 4264395"/>
              <a:gd name="connsiteX93" fmla="*/ 588397 w 1924216"/>
              <a:gd name="connsiteY93" fmla="*/ 749918 h 4264395"/>
              <a:gd name="connsiteX94" fmla="*/ 604299 w 1924216"/>
              <a:gd name="connsiteY94" fmla="*/ 797626 h 4264395"/>
              <a:gd name="connsiteX95" fmla="*/ 612251 w 1924216"/>
              <a:gd name="connsiteY95" fmla="*/ 821480 h 4264395"/>
              <a:gd name="connsiteX96" fmla="*/ 620202 w 1924216"/>
              <a:gd name="connsiteY96" fmla="*/ 908944 h 4264395"/>
              <a:gd name="connsiteX97" fmla="*/ 628153 w 1924216"/>
              <a:gd name="connsiteY97" fmla="*/ 940750 h 4264395"/>
              <a:gd name="connsiteX98" fmla="*/ 659958 w 1924216"/>
              <a:gd name="connsiteY98" fmla="*/ 1044117 h 4264395"/>
              <a:gd name="connsiteX99" fmla="*/ 683812 w 1924216"/>
              <a:gd name="connsiteY99" fmla="*/ 1139532 h 4264395"/>
              <a:gd name="connsiteX100" fmla="*/ 691764 w 1924216"/>
              <a:gd name="connsiteY100" fmla="*/ 1163386 h 4264395"/>
              <a:gd name="connsiteX101" fmla="*/ 699715 w 1924216"/>
              <a:gd name="connsiteY101" fmla="*/ 1425779 h 4264395"/>
              <a:gd name="connsiteX102" fmla="*/ 707666 w 1924216"/>
              <a:gd name="connsiteY102" fmla="*/ 1449633 h 4264395"/>
              <a:gd name="connsiteX103" fmla="*/ 723569 w 1924216"/>
              <a:gd name="connsiteY103" fmla="*/ 1743831 h 4264395"/>
              <a:gd name="connsiteX104" fmla="*/ 731520 w 1924216"/>
              <a:gd name="connsiteY104" fmla="*/ 1799490 h 4264395"/>
              <a:gd name="connsiteX105" fmla="*/ 747423 w 1924216"/>
              <a:gd name="connsiteY105" fmla="*/ 1886955 h 4264395"/>
              <a:gd name="connsiteX106" fmla="*/ 755374 w 1924216"/>
              <a:gd name="connsiteY106" fmla="*/ 1934663 h 4264395"/>
              <a:gd name="connsiteX107" fmla="*/ 763325 w 1924216"/>
              <a:gd name="connsiteY107" fmla="*/ 1958517 h 4264395"/>
              <a:gd name="connsiteX108" fmla="*/ 755374 w 1924216"/>
              <a:gd name="connsiteY108" fmla="*/ 2411741 h 4264395"/>
              <a:gd name="connsiteX109" fmla="*/ 739471 w 1924216"/>
              <a:gd name="connsiteY109" fmla="*/ 2467400 h 4264395"/>
              <a:gd name="connsiteX110" fmla="*/ 723569 w 1924216"/>
              <a:gd name="connsiteY110" fmla="*/ 2491254 h 4264395"/>
              <a:gd name="connsiteX111" fmla="*/ 683812 w 1924216"/>
              <a:gd name="connsiteY111" fmla="*/ 2562816 h 4264395"/>
              <a:gd name="connsiteX112" fmla="*/ 667910 w 1924216"/>
              <a:gd name="connsiteY112" fmla="*/ 2586670 h 4264395"/>
              <a:gd name="connsiteX113" fmla="*/ 659958 w 1924216"/>
              <a:gd name="connsiteY113" fmla="*/ 2610524 h 4264395"/>
              <a:gd name="connsiteX114" fmla="*/ 636104 w 1924216"/>
              <a:gd name="connsiteY114" fmla="*/ 2626426 h 4264395"/>
              <a:gd name="connsiteX115" fmla="*/ 620202 w 1924216"/>
              <a:gd name="connsiteY115" fmla="*/ 2650280 h 4264395"/>
              <a:gd name="connsiteX116" fmla="*/ 604299 w 1924216"/>
              <a:gd name="connsiteY116" fmla="*/ 2713890 h 4264395"/>
              <a:gd name="connsiteX117" fmla="*/ 588397 w 1924216"/>
              <a:gd name="connsiteY117" fmla="*/ 2737744 h 4264395"/>
              <a:gd name="connsiteX118" fmla="*/ 572494 w 1924216"/>
              <a:gd name="connsiteY118" fmla="*/ 2801355 h 4264395"/>
              <a:gd name="connsiteX119" fmla="*/ 524786 w 1924216"/>
              <a:gd name="connsiteY119" fmla="*/ 2825209 h 4264395"/>
              <a:gd name="connsiteX120" fmla="*/ 516835 w 1924216"/>
              <a:gd name="connsiteY120" fmla="*/ 2857014 h 4264395"/>
              <a:gd name="connsiteX121" fmla="*/ 492981 w 1924216"/>
              <a:gd name="connsiteY121" fmla="*/ 2872917 h 4264395"/>
              <a:gd name="connsiteX122" fmla="*/ 469127 w 1924216"/>
              <a:gd name="connsiteY122" fmla="*/ 2896770 h 4264395"/>
              <a:gd name="connsiteX123" fmla="*/ 429371 w 1924216"/>
              <a:gd name="connsiteY123" fmla="*/ 2944478 h 4264395"/>
              <a:gd name="connsiteX124" fmla="*/ 397565 w 1924216"/>
              <a:gd name="connsiteY124" fmla="*/ 2952430 h 4264395"/>
              <a:gd name="connsiteX125" fmla="*/ 389614 w 1924216"/>
              <a:gd name="connsiteY125" fmla="*/ 2984235 h 4264395"/>
              <a:gd name="connsiteX126" fmla="*/ 341906 w 1924216"/>
              <a:gd name="connsiteY126" fmla="*/ 3008089 h 4264395"/>
              <a:gd name="connsiteX127" fmla="*/ 318052 w 1924216"/>
              <a:gd name="connsiteY127" fmla="*/ 3023991 h 4264395"/>
              <a:gd name="connsiteX128" fmla="*/ 270344 w 1924216"/>
              <a:gd name="connsiteY128" fmla="*/ 3039894 h 4264395"/>
              <a:gd name="connsiteX129" fmla="*/ 246491 w 1924216"/>
              <a:gd name="connsiteY129" fmla="*/ 3047845 h 4264395"/>
              <a:gd name="connsiteX130" fmla="*/ 198783 w 1924216"/>
              <a:gd name="connsiteY130" fmla="*/ 3071699 h 4264395"/>
              <a:gd name="connsiteX131" fmla="*/ 143124 w 1924216"/>
              <a:gd name="connsiteY131" fmla="*/ 3095553 h 4264395"/>
              <a:gd name="connsiteX132" fmla="*/ 111318 w 1924216"/>
              <a:gd name="connsiteY132" fmla="*/ 3135310 h 4264395"/>
              <a:gd name="connsiteX133" fmla="*/ 103367 w 1924216"/>
              <a:gd name="connsiteY133" fmla="*/ 3159164 h 4264395"/>
              <a:gd name="connsiteX134" fmla="*/ 95416 w 1924216"/>
              <a:gd name="connsiteY134" fmla="*/ 3230725 h 4264395"/>
              <a:gd name="connsiteX135" fmla="*/ 87464 w 1924216"/>
              <a:gd name="connsiteY135" fmla="*/ 3310238 h 4264395"/>
              <a:gd name="connsiteX136" fmla="*/ 79513 w 1924216"/>
              <a:gd name="connsiteY136" fmla="*/ 3334092 h 4264395"/>
              <a:gd name="connsiteX137" fmla="*/ 71562 w 1924216"/>
              <a:gd name="connsiteY137" fmla="*/ 3373849 h 4264395"/>
              <a:gd name="connsiteX138" fmla="*/ 63611 w 1924216"/>
              <a:gd name="connsiteY138" fmla="*/ 3429508 h 4264395"/>
              <a:gd name="connsiteX139" fmla="*/ 55659 w 1924216"/>
              <a:gd name="connsiteY139" fmla="*/ 3461313 h 4264395"/>
              <a:gd name="connsiteX140" fmla="*/ 47708 w 1924216"/>
              <a:gd name="connsiteY140" fmla="*/ 3509021 h 4264395"/>
              <a:gd name="connsiteX141" fmla="*/ 31805 w 1924216"/>
              <a:gd name="connsiteY141" fmla="*/ 3532875 h 4264395"/>
              <a:gd name="connsiteX142" fmla="*/ 23854 w 1924216"/>
              <a:gd name="connsiteY142" fmla="*/ 3604437 h 4264395"/>
              <a:gd name="connsiteX143" fmla="*/ 15903 w 1924216"/>
              <a:gd name="connsiteY143" fmla="*/ 3628290 h 4264395"/>
              <a:gd name="connsiteX144" fmla="*/ 0 w 1924216"/>
              <a:gd name="connsiteY144" fmla="*/ 3755511 h 4264395"/>
              <a:gd name="connsiteX145" fmla="*/ 15903 w 1924216"/>
              <a:gd name="connsiteY145" fmla="*/ 3898635 h 4264395"/>
              <a:gd name="connsiteX146" fmla="*/ 23854 w 1924216"/>
              <a:gd name="connsiteY146" fmla="*/ 3922489 h 4264395"/>
              <a:gd name="connsiteX147" fmla="*/ 55659 w 1924216"/>
              <a:gd name="connsiteY147" fmla="*/ 3970197 h 4264395"/>
              <a:gd name="connsiteX148" fmla="*/ 79513 w 1924216"/>
              <a:gd name="connsiteY148" fmla="*/ 4017904 h 4264395"/>
              <a:gd name="connsiteX149" fmla="*/ 103367 w 1924216"/>
              <a:gd name="connsiteY149" fmla="*/ 4033807 h 4264395"/>
              <a:gd name="connsiteX150" fmla="*/ 111318 w 1924216"/>
              <a:gd name="connsiteY150" fmla="*/ 4065612 h 4264395"/>
              <a:gd name="connsiteX151" fmla="*/ 135172 w 1924216"/>
              <a:gd name="connsiteY151" fmla="*/ 4089466 h 4264395"/>
              <a:gd name="connsiteX152" fmla="*/ 174929 w 1924216"/>
              <a:gd name="connsiteY152" fmla="*/ 4129223 h 4264395"/>
              <a:gd name="connsiteX153" fmla="*/ 214685 w 1924216"/>
              <a:gd name="connsiteY153" fmla="*/ 4184882 h 4264395"/>
              <a:gd name="connsiteX154" fmla="*/ 238539 w 1924216"/>
              <a:gd name="connsiteY154" fmla="*/ 4256444 h 4264395"/>
              <a:gd name="connsiteX155" fmla="*/ 262393 w 1924216"/>
              <a:gd name="connsiteY155" fmla="*/ 4264395 h 4264395"/>
              <a:gd name="connsiteX156" fmla="*/ 413468 w 1924216"/>
              <a:gd name="connsiteY156" fmla="*/ 4248492 h 4264395"/>
              <a:gd name="connsiteX157" fmla="*/ 461176 w 1924216"/>
              <a:gd name="connsiteY157" fmla="*/ 4232590 h 4264395"/>
              <a:gd name="connsiteX158" fmla="*/ 477078 w 1924216"/>
              <a:gd name="connsiteY158" fmla="*/ 4208736 h 4264395"/>
              <a:gd name="connsiteX159" fmla="*/ 500932 w 1924216"/>
              <a:gd name="connsiteY159" fmla="*/ 4192833 h 4264395"/>
              <a:gd name="connsiteX160" fmla="*/ 508884 w 1924216"/>
              <a:gd name="connsiteY160" fmla="*/ 4153077 h 4264395"/>
              <a:gd name="connsiteX161" fmla="*/ 524786 w 1924216"/>
              <a:gd name="connsiteY161" fmla="*/ 4129223 h 4264395"/>
              <a:gd name="connsiteX162" fmla="*/ 532738 w 1924216"/>
              <a:gd name="connsiteY162" fmla="*/ 4081515 h 4264395"/>
              <a:gd name="connsiteX163" fmla="*/ 540689 w 1924216"/>
              <a:gd name="connsiteY163" fmla="*/ 4057661 h 4264395"/>
              <a:gd name="connsiteX164" fmla="*/ 532738 w 1924216"/>
              <a:gd name="connsiteY164" fmla="*/ 3795268 h 4264395"/>
              <a:gd name="connsiteX165" fmla="*/ 524786 w 1924216"/>
              <a:gd name="connsiteY165" fmla="*/ 3747560 h 4264395"/>
              <a:gd name="connsiteX166" fmla="*/ 508884 w 1924216"/>
              <a:gd name="connsiteY166" fmla="*/ 3723706 h 4264395"/>
              <a:gd name="connsiteX167" fmla="*/ 500932 w 1924216"/>
              <a:gd name="connsiteY167" fmla="*/ 3699852 h 4264395"/>
              <a:gd name="connsiteX168" fmla="*/ 445273 w 1924216"/>
              <a:gd name="connsiteY168" fmla="*/ 3628290 h 4264395"/>
              <a:gd name="connsiteX169" fmla="*/ 429371 w 1924216"/>
              <a:gd name="connsiteY169" fmla="*/ 3524924 h 4264395"/>
              <a:gd name="connsiteX170" fmla="*/ 421419 w 1924216"/>
              <a:gd name="connsiteY170" fmla="*/ 3485167 h 4264395"/>
              <a:gd name="connsiteX171" fmla="*/ 405517 w 1924216"/>
              <a:gd name="connsiteY171" fmla="*/ 3397703 h 4264395"/>
              <a:gd name="connsiteX172" fmla="*/ 413468 w 1924216"/>
              <a:gd name="connsiteY172" fmla="*/ 3310238 h 4264395"/>
              <a:gd name="connsiteX173" fmla="*/ 437322 w 1924216"/>
              <a:gd name="connsiteY173" fmla="*/ 3302287 h 4264395"/>
              <a:gd name="connsiteX174" fmla="*/ 445273 w 1924216"/>
              <a:gd name="connsiteY174" fmla="*/ 3278433 h 4264395"/>
              <a:gd name="connsiteX175" fmla="*/ 477078 w 1924216"/>
              <a:gd name="connsiteY175" fmla="*/ 3230725 h 4264395"/>
              <a:gd name="connsiteX176" fmla="*/ 524786 w 1924216"/>
              <a:gd name="connsiteY176" fmla="*/ 3198920 h 4264395"/>
              <a:gd name="connsiteX177" fmla="*/ 532738 w 1924216"/>
              <a:gd name="connsiteY177" fmla="*/ 3175066 h 4264395"/>
              <a:gd name="connsiteX178" fmla="*/ 556591 w 1924216"/>
              <a:gd name="connsiteY178" fmla="*/ 3143261 h 4264395"/>
              <a:gd name="connsiteX179" fmla="*/ 588397 w 1924216"/>
              <a:gd name="connsiteY179" fmla="*/ 3095553 h 4264395"/>
              <a:gd name="connsiteX180" fmla="*/ 604299 w 1924216"/>
              <a:gd name="connsiteY180" fmla="*/ 3071699 h 4264395"/>
              <a:gd name="connsiteX181" fmla="*/ 620202 w 1924216"/>
              <a:gd name="connsiteY181" fmla="*/ 3023991 h 4264395"/>
              <a:gd name="connsiteX182" fmla="*/ 652007 w 1924216"/>
              <a:gd name="connsiteY182" fmla="*/ 2976284 h 4264395"/>
              <a:gd name="connsiteX183" fmla="*/ 659958 w 1924216"/>
              <a:gd name="connsiteY183" fmla="*/ 2952430 h 4264395"/>
              <a:gd name="connsiteX184" fmla="*/ 683812 w 1924216"/>
              <a:gd name="connsiteY184" fmla="*/ 2936527 h 4264395"/>
              <a:gd name="connsiteX185" fmla="*/ 731520 w 1924216"/>
              <a:gd name="connsiteY185" fmla="*/ 2896770 h 4264395"/>
              <a:gd name="connsiteX186" fmla="*/ 938254 w 1924216"/>
              <a:gd name="connsiteY186" fmla="*/ 2912673 h 4264395"/>
              <a:gd name="connsiteX187" fmla="*/ 1017767 w 1924216"/>
              <a:gd name="connsiteY187" fmla="*/ 2952430 h 4264395"/>
              <a:gd name="connsiteX188" fmla="*/ 1017767 w 1924216"/>
              <a:gd name="connsiteY188" fmla="*/ 2952430 h 4264395"/>
              <a:gd name="connsiteX189" fmla="*/ 1081378 w 1924216"/>
              <a:gd name="connsiteY189" fmla="*/ 2968332 h 4264395"/>
              <a:gd name="connsiteX190" fmla="*/ 1137037 w 1924216"/>
              <a:gd name="connsiteY190" fmla="*/ 2984235 h 4264395"/>
              <a:gd name="connsiteX191" fmla="*/ 1160891 w 1924216"/>
              <a:gd name="connsiteY191" fmla="*/ 3008089 h 4264395"/>
              <a:gd name="connsiteX192" fmla="*/ 1184744 w 1924216"/>
              <a:gd name="connsiteY192" fmla="*/ 3023991 h 4264395"/>
              <a:gd name="connsiteX193" fmla="*/ 1200647 w 1924216"/>
              <a:gd name="connsiteY193" fmla="*/ 3047845 h 4264395"/>
              <a:gd name="connsiteX194" fmla="*/ 1224501 w 1924216"/>
              <a:gd name="connsiteY194" fmla="*/ 3079650 h 4264395"/>
              <a:gd name="connsiteX195" fmla="*/ 1240404 w 1924216"/>
              <a:gd name="connsiteY195" fmla="*/ 3159164 h 4264395"/>
              <a:gd name="connsiteX196" fmla="*/ 1264258 w 1924216"/>
              <a:gd name="connsiteY196" fmla="*/ 3286384 h 4264395"/>
              <a:gd name="connsiteX197" fmla="*/ 1288111 w 1924216"/>
              <a:gd name="connsiteY197" fmla="*/ 3302287 h 4264395"/>
              <a:gd name="connsiteX198" fmla="*/ 1383527 w 1924216"/>
              <a:gd name="connsiteY198" fmla="*/ 3318190 h 4264395"/>
              <a:gd name="connsiteX199" fmla="*/ 1415332 w 1924216"/>
              <a:gd name="connsiteY199" fmla="*/ 3326141 h 4264395"/>
              <a:gd name="connsiteX200" fmla="*/ 1637969 w 1924216"/>
              <a:gd name="connsiteY200" fmla="*/ 3334092 h 4264395"/>
              <a:gd name="connsiteX201" fmla="*/ 1661823 w 1924216"/>
              <a:gd name="connsiteY201" fmla="*/ 3318190 h 4264395"/>
              <a:gd name="connsiteX202" fmla="*/ 1693628 w 1924216"/>
              <a:gd name="connsiteY202" fmla="*/ 3310238 h 4264395"/>
              <a:gd name="connsiteX203" fmla="*/ 1717482 w 1924216"/>
              <a:gd name="connsiteY203" fmla="*/ 3302287 h 4264395"/>
              <a:gd name="connsiteX204" fmla="*/ 1741336 w 1924216"/>
              <a:gd name="connsiteY204" fmla="*/ 3286384 h 4264395"/>
              <a:gd name="connsiteX205" fmla="*/ 1773141 w 1924216"/>
              <a:gd name="connsiteY205" fmla="*/ 3278433 h 4264395"/>
              <a:gd name="connsiteX206" fmla="*/ 1868557 w 1924216"/>
              <a:gd name="connsiteY206" fmla="*/ 3262530 h 4264395"/>
              <a:gd name="connsiteX207" fmla="*/ 1908313 w 1924216"/>
              <a:gd name="connsiteY207" fmla="*/ 3254579 h 4264395"/>
              <a:gd name="connsiteX208" fmla="*/ 1924216 w 1924216"/>
              <a:gd name="connsiteY208" fmla="*/ 3246628 h 426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1924216" h="4264395">
                <a:moveTo>
                  <a:pt x="1868557" y="2769550"/>
                </a:moveTo>
                <a:cubicBezTo>
                  <a:pt x="1857955" y="2756298"/>
                  <a:pt x="1849637" y="2740838"/>
                  <a:pt x="1836751" y="2729793"/>
                </a:cubicBezTo>
                <a:cubicBezTo>
                  <a:pt x="1830388" y="2724339"/>
                  <a:pt x="1821144" y="2723341"/>
                  <a:pt x="1812898" y="2721842"/>
                </a:cubicBezTo>
                <a:cubicBezTo>
                  <a:pt x="1791874" y="2718019"/>
                  <a:pt x="1770491" y="2716541"/>
                  <a:pt x="1749287" y="2713890"/>
                </a:cubicBezTo>
                <a:cubicBezTo>
                  <a:pt x="1675623" y="2603401"/>
                  <a:pt x="1747291" y="2696813"/>
                  <a:pt x="1423284" y="2682085"/>
                </a:cubicBezTo>
                <a:cubicBezTo>
                  <a:pt x="1409783" y="2681471"/>
                  <a:pt x="1396779" y="2676784"/>
                  <a:pt x="1383527" y="2674134"/>
                </a:cubicBezTo>
                <a:cubicBezTo>
                  <a:pt x="1345381" y="2616916"/>
                  <a:pt x="1399396" y="2687361"/>
                  <a:pt x="1319917" y="2634377"/>
                </a:cubicBezTo>
                <a:cubicBezTo>
                  <a:pt x="1311966" y="2629076"/>
                  <a:pt x="1304796" y="2622356"/>
                  <a:pt x="1296063" y="2618475"/>
                </a:cubicBezTo>
                <a:cubicBezTo>
                  <a:pt x="1280745" y="2611667"/>
                  <a:pt x="1264258" y="2607873"/>
                  <a:pt x="1248355" y="2602572"/>
                </a:cubicBezTo>
                <a:cubicBezTo>
                  <a:pt x="1191158" y="2583506"/>
                  <a:pt x="1262589" y="2606640"/>
                  <a:pt x="1192696" y="2586670"/>
                </a:cubicBezTo>
                <a:cubicBezTo>
                  <a:pt x="1155961" y="2576174"/>
                  <a:pt x="1163842" y="2575385"/>
                  <a:pt x="1121134" y="2546913"/>
                </a:cubicBezTo>
                <a:lnTo>
                  <a:pt x="1097280" y="2531010"/>
                </a:lnTo>
                <a:cubicBezTo>
                  <a:pt x="1091979" y="2523059"/>
                  <a:pt x="1088840" y="2513127"/>
                  <a:pt x="1081378" y="2507157"/>
                </a:cubicBezTo>
                <a:cubicBezTo>
                  <a:pt x="1074833" y="2501921"/>
                  <a:pt x="1063451" y="2505132"/>
                  <a:pt x="1057524" y="2499205"/>
                </a:cubicBezTo>
                <a:cubicBezTo>
                  <a:pt x="994413" y="2436094"/>
                  <a:pt x="1058693" y="2459741"/>
                  <a:pt x="993913" y="2443546"/>
                </a:cubicBezTo>
                <a:cubicBezTo>
                  <a:pt x="991263" y="2430294"/>
                  <a:pt x="991554" y="2416093"/>
                  <a:pt x="985962" y="2403790"/>
                </a:cubicBezTo>
                <a:cubicBezTo>
                  <a:pt x="978053" y="2386391"/>
                  <a:pt x="960201" y="2374214"/>
                  <a:pt x="954157" y="2356082"/>
                </a:cubicBezTo>
                <a:lnTo>
                  <a:pt x="946205" y="2332228"/>
                </a:lnTo>
                <a:cubicBezTo>
                  <a:pt x="948856" y="2202357"/>
                  <a:pt x="938680" y="2071587"/>
                  <a:pt x="954157" y="1942614"/>
                </a:cubicBezTo>
                <a:cubicBezTo>
                  <a:pt x="955767" y="1929196"/>
                  <a:pt x="981610" y="1940255"/>
                  <a:pt x="993913" y="1934663"/>
                </a:cubicBezTo>
                <a:cubicBezTo>
                  <a:pt x="1011313" y="1926754"/>
                  <a:pt x="1025718" y="1913459"/>
                  <a:pt x="1041621" y="1902857"/>
                </a:cubicBezTo>
                <a:lnTo>
                  <a:pt x="1065475" y="1886955"/>
                </a:lnTo>
                <a:cubicBezTo>
                  <a:pt x="1070776" y="1879004"/>
                  <a:pt x="1073916" y="1869071"/>
                  <a:pt x="1081378" y="1863101"/>
                </a:cubicBezTo>
                <a:cubicBezTo>
                  <a:pt x="1087923" y="1857865"/>
                  <a:pt x="1097735" y="1858898"/>
                  <a:pt x="1105231" y="1855150"/>
                </a:cubicBezTo>
                <a:cubicBezTo>
                  <a:pt x="1113778" y="1850876"/>
                  <a:pt x="1121134" y="1844548"/>
                  <a:pt x="1129085" y="1839247"/>
                </a:cubicBezTo>
                <a:cubicBezTo>
                  <a:pt x="1131736" y="1831296"/>
                  <a:pt x="1131110" y="1821320"/>
                  <a:pt x="1137037" y="1815393"/>
                </a:cubicBezTo>
                <a:cubicBezTo>
                  <a:pt x="1176699" y="1775732"/>
                  <a:pt x="1148555" y="1847125"/>
                  <a:pt x="1176793" y="1783588"/>
                </a:cubicBezTo>
                <a:cubicBezTo>
                  <a:pt x="1183601" y="1768270"/>
                  <a:pt x="1187395" y="1751783"/>
                  <a:pt x="1192696" y="1735880"/>
                </a:cubicBezTo>
                <a:lnTo>
                  <a:pt x="1200647" y="1712026"/>
                </a:lnTo>
                <a:cubicBezTo>
                  <a:pt x="1197997" y="1651066"/>
                  <a:pt x="1199690" y="1589761"/>
                  <a:pt x="1192696" y="1529146"/>
                </a:cubicBezTo>
                <a:cubicBezTo>
                  <a:pt x="1191601" y="1519653"/>
                  <a:pt x="1181067" y="1513839"/>
                  <a:pt x="1176793" y="1505292"/>
                </a:cubicBezTo>
                <a:cubicBezTo>
                  <a:pt x="1173045" y="1497795"/>
                  <a:pt x="1172912" y="1488765"/>
                  <a:pt x="1168842" y="1481438"/>
                </a:cubicBezTo>
                <a:cubicBezTo>
                  <a:pt x="1159560" y="1464731"/>
                  <a:pt x="1155169" y="1439774"/>
                  <a:pt x="1137037" y="1433730"/>
                </a:cubicBezTo>
                <a:lnTo>
                  <a:pt x="1089329" y="1417828"/>
                </a:lnTo>
                <a:cubicBezTo>
                  <a:pt x="1084028" y="1391324"/>
                  <a:pt x="1095916" y="1353308"/>
                  <a:pt x="1073426" y="1338315"/>
                </a:cubicBezTo>
                <a:cubicBezTo>
                  <a:pt x="1035623" y="1313112"/>
                  <a:pt x="1058641" y="1325436"/>
                  <a:pt x="1001864" y="1306510"/>
                </a:cubicBezTo>
                <a:lnTo>
                  <a:pt x="978011" y="1298558"/>
                </a:lnTo>
                <a:cubicBezTo>
                  <a:pt x="958024" y="1238603"/>
                  <a:pt x="984984" y="1312502"/>
                  <a:pt x="954157" y="1250850"/>
                </a:cubicBezTo>
                <a:cubicBezTo>
                  <a:pt x="950409" y="1243354"/>
                  <a:pt x="950275" y="1234323"/>
                  <a:pt x="946205" y="1226997"/>
                </a:cubicBezTo>
                <a:cubicBezTo>
                  <a:pt x="936923" y="1210290"/>
                  <a:pt x="914400" y="1179289"/>
                  <a:pt x="914400" y="1179289"/>
                </a:cubicBezTo>
                <a:cubicBezTo>
                  <a:pt x="917050" y="1155435"/>
                  <a:pt x="898954" y="1113075"/>
                  <a:pt x="922351" y="1107727"/>
                </a:cubicBezTo>
                <a:cubicBezTo>
                  <a:pt x="1073112" y="1073267"/>
                  <a:pt x="1119066" y="1091132"/>
                  <a:pt x="1216550" y="1123630"/>
                </a:cubicBezTo>
                <a:cubicBezTo>
                  <a:pt x="1258953" y="1187237"/>
                  <a:pt x="1203301" y="1110382"/>
                  <a:pt x="1256306" y="1163386"/>
                </a:cubicBezTo>
                <a:cubicBezTo>
                  <a:pt x="1292272" y="1199352"/>
                  <a:pt x="1249624" y="1179712"/>
                  <a:pt x="1296063" y="1195191"/>
                </a:cubicBezTo>
                <a:cubicBezTo>
                  <a:pt x="1301364" y="1211094"/>
                  <a:pt x="1296062" y="1237598"/>
                  <a:pt x="1311965" y="1242899"/>
                </a:cubicBezTo>
                <a:lnTo>
                  <a:pt x="1359673" y="1258802"/>
                </a:lnTo>
                <a:lnTo>
                  <a:pt x="1383527" y="1266753"/>
                </a:lnTo>
                <a:cubicBezTo>
                  <a:pt x="1431235" y="1264103"/>
                  <a:pt x="1495705" y="1295209"/>
                  <a:pt x="1526651" y="1258802"/>
                </a:cubicBezTo>
                <a:cubicBezTo>
                  <a:pt x="1559311" y="1220379"/>
                  <a:pt x="1525513" y="1157693"/>
                  <a:pt x="1518699" y="1107727"/>
                </a:cubicBezTo>
                <a:cubicBezTo>
                  <a:pt x="1517408" y="1098258"/>
                  <a:pt x="1510259" y="1089843"/>
                  <a:pt x="1502797" y="1083873"/>
                </a:cubicBezTo>
                <a:cubicBezTo>
                  <a:pt x="1496252" y="1078637"/>
                  <a:pt x="1486894" y="1078572"/>
                  <a:pt x="1478943" y="1075922"/>
                </a:cubicBezTo>
                <a:cubicBezTo>
                  <a:pt x="1463040" y="1065320"/>
                  <a:pt x="1441837" y="1060020"/>
                  <a:pt x="1431235" y="1044117"/>
                </a:cubicBezTo>
                <a:cubicBezTo>
                  <a:pt x="1425934" y="1036166"/>
                  <a:pt x="1423629" y="1025004"/>
                  <a:pt x="1415332" y="1020263"/>
                </a:cubicBezTo>
                <a:cubicBezTo>
                  <a:pt x="1403598" y="1013558"/>
                  <a:pt x="1388687" y="1015589"/>
                  <a:pt x="1375576" y="1012311"/>
                </a:cubicBezTo>
                <a:cubicBezTo>
                  <a:pt x="1367445" y="1010278"/>
                  <a:pt x="1359673" y="1007010"/>
                  <a:pt x="1351722" y="1004360"/>
                </a:cubicBezTo>
                <a:cubicBezTo>
                  <a:pt x="1343771" y="999059"/>
                  <a:pt x="1336601" y="992338"/>
                  <a:pt x="1327868" y="988457"/>
                </a:cubicBezTo>
                <a:cubicBezTo>
                  <a:pt x="1312550" y="981649"/>
                  <a:pt x="1296063" y="977856"/>
                  <a:pt x="1280160" y="972555"/>
                </a:cubicBezTo>
                <a:cubicBezTo>
                  <a:pt x="1272209" y="969905"/>
                  <a:pt x="1264525" y="966248"/>
                  <a:pt x="1256306" y="964604"/>
                </a:cubicBezTo>
                <a:cubicBezTo>
                  <a:pt x="1243054" y="961953"/>
                  <a:pt x="1229661" y="959930"/>
                  <a:pt x="1216550" y="956652"/>
                </a:cubicBezTo>
                <a:cubicBezTo>
                  <a:pt x="1208419" y="954619"/>
                  <a:pt x="1200755" y="951003"/>
                  <a:pt x="1192696" y="948701"/>
                </a:cubicBezTo>
                <a:cubicBezTo>
                  <a:pt x="1182189" y="945699"/>
                  <a:pt x="1171559" y="943121"/>
                  <a:pt x="1160891" y="940750"/>
                </a:cubicBezTo>
                <a:cubicBezTo>
                  <a:pt x="1103323" y="927957"/>
                  <a:pt x="1139904" y="939054"/>
                  <a:pt x="1097280" y="924847"/>
                </a:cubicBezTo>
                <a:cubicBezTo>
                  <a:pt x="1081377" y="914245"/>
                  <a:pt x="1064862" y="904510"/>
                  <a:pt x="1049572" y="893042"/>
                </a:cubicBezTo>
                <a:cubicBezTo>
                  <a:pt x="1038970" y="885091"/>
                  <a:pt x="1029273" y="875763"/>
                  <a:pt x="1017767" y="869188"/>
                </a:cubicBezTo>
                <a:cubicBezTo>
                  <a:pt x="1010490" y="865030"/>
                  <a:pt x="1001864" y="863887"/>
                  <a:pt x="993913" y="861237"/>
                </a:cubicBezTo>
                <a:cubicBezTo>
                  <a:pt x="988612" y="853286"/>
                  <a:pt x="985473" y="843353"/>
                  <a:pt x="978011" y="837383"/>
                </a:cubicBezTo>
                <a:cubicBezTo>
                  <a:pt x="971466" y="832147"/>
                  <a:pt x="961654" y="833179"/>
                  <a:pt x="954157" y="829431"/>
                </a:cubicBezTo>
                <a:cubicBezTo>
                  <a:pt x="945610" y="825157"/>
                  <a:pt x="938254" y="818830"/>
                  <a:pt x="930303" y="813529"/>
                </a:cubicBezTo>
                <a:cubicBezTo>
                  <a:pt x="887892" y="749914"/>
                  <a:pt x="943558" y="826785"/>
                  <a:pt x="890546" y="773772"/>
                </a:cubicBezTo>
                <a:cubicBezTo>
                  <a:pt x="837542" y="720767"/>
                  <a:pt x="914397" y="776419"/>
                  <a:pt x="850790" y="734016"/>
                </a:cubicBezTo>
                <a:cubicBezTo>
                  <a:pt x="831938" y="639763"/>
                  <a:pt x="856716" y="737412"/>
                  <a:pt x="826936" y="670405"/>
                </a:cubicBezTo>
                <a:cubicBezTo>
                  <a:pt x="820128" y="655087"/>
                  <a:pt x="816334" y="638600"/>
                  <a:pt x="811033" y="622697"/>
                </a:cubicBezTo>
                <a:lnTo>
                  <a:pt x="803082" y="598844"/>
                </a:lnTo>
                <a:cubicBezTo>
                  <a:pt x="805732" y="551136"/>
                  <a:pt x="811033" y="503502"/>
                  <a:pt x="811033" y="455720"/>
                </a:cubicBezTo>
                <a:cubicBezTo>
                  <a:pt x="811033" y="392054"/>
                  <a:pt x="807618" y="328393"/>
                  <a:pt x="803082" y="264889"/>
                </a:cubicBezTo>
                <a:cubicBezTo>
                  <a:pt x="802303" y="253989"/>
                  <a:pt x="799436" y="243128"/>
                  <a:pt x="795131" y="233084"/>
                </a:cubicBezTo>
                <a:cubicBezTo>
                  <a:pt x="791367" y="224300"/>
                  <a:pt x="785985" y="215987"/>
                  <a:pt x="779228" y="209230"/>
                </a:cubicBezTo>
                <a:cubicBezTo>
                  <a:pt x="772471" y="202473"/>
                  <a:pt x="763325" y="198628"/>
                  <a:pt x="755374" y="193327"/>
                </a:cubicBezTo>
                <a:cubicBezTo>
                  <a:pt x="736326" y="79035"/>
                  <a:pt x="762013" y="192914"/>
                  <a:pt x="731520" y="121765"/>
                </a:cubicBezTo>
                <a:cubicBezTo>
                  <a:pt x="731365" y="121404"/>
                  <a:pt x="719486" y="69974"/>
                  <a:pt x="715618" y="66106"/>
                </a:cubicBezTo>
                <a:cubicBezTo>
                  <a:pt x="702103" y="52591"/>
                  <a:pt x="686651" y="38049"/>
                  <a:pt x="667910" y="34301"/>
                </a:cubicBezTo>
                <a:cubicBezTo>
                  <a:pt x="607200" y="22160"/>
                  <a:pt x="641563" y="28026"/>
                  <a:pt x="564543" y="18398"/>
                </a:cubicBezTo>
                <a:cubicBezTo>
                  <a:pt x="476526" y="-10940"/>
                  <a:pt x="533565" y="1450"/>
                  <a:pt x="389614" y="10447"/>
                </a:cubicBezTo>
                <a:cubicBezTo>
                  <a:pt x="400879" y="168163"/>
                  <a:pt x="390510" y="71932"/>
                  <a:pt x="405517" y="169473"/>
                </a:cubicBezTo>
                <a:cubicBezTo>
                  <a:pt x="410977" y="204965"/>
                  <a:pt x="405031" y="224645"/>
                  <a:pt x="429371" y="248986"/>
                </a:cubicBezTo>
                <a:cubicBezTo>
                  <a:pt x="436128" y="255743"/>
                  <a:pt x="445273" y="259588"/>
                  <a:pt x="453224" y="264889"/>
                </a:cubicBezTo>
                <a:lnTo>
                  <a:pt x="477078" y="336450"/>
                </a:lnTo>
                <a:cubicBezTo>
                  <a:pt x="479729" y="344401"/>
                  <a:pt x="483386" y="352085"/>
                  <a:pt x="485030" y="360304"/>
                </a:cubicBezTo>
                <a:cubicBezTo>
                  <a:pt x="504476" y="457540"/>
                  <a:pt x="482598" y="356690"/>
                  <a:pt x="500932" y="423915"/>
                </a:cubicBezTo>
                <a:cubicBezTo>
                  <a:pt x="506683" y="445001"/>
                  <a:pt x="509923" y="466791"/>
                  <a:pt x="516835" y="487525"/>
                </a:cubicBezTo>
                <a:cubicBezTo>
                  <a:pt x="522136" y="503428"/>
                  <a:pt x="523440" y="521285"/>
                  <a:pt x="532738" y="535233"/>
                </a:cubicBezTo>
                <a:cubicBezTo>
                  <a:pt x="538039" y="543184"/>
                  <a:pt x="544366" y="550540"/>
                  <a:pt x="548640" y="559087"/>
                </a:cubicBezTo>
                <a:cubicBezTo>
                  <a:pt x="581554" y="624919"/>
                  <a:pt x="526924" y="538442"/>
                  <a:pt x="572494" y="606795"/>
                </a:cubicBezTo>
                <a:cubicBezTo>
                  <a:pt x="596624" y="679188"/>
                  <a:pt x="562870" y="571233"/>
                  <a:pt x="588397" y="749918"/>
                </a:cubicBezTo>
                <a:cubicBezTo>
                  <a:pt x="590768" y="766512"/>
                  <a:pt x="598998" y="781723"/>
                  <a:pt x="604299" y="797626"/>
                </a:cubicBezTo>
                <a:lnTo>
                  <a:pt x="612251" y="821480"/>
                </a:lnTo>
                <a:cubicBezTo>
                  <a:pt x="614901" y="850635"/>
                  <a:pt x="616333" y="879926"/>
                  <a:pt x="620202" y="908944"/>
                </a:cubicBezTo>
                <a:cubicBezTo>
                  <a:pt x="621646" y="919776"/>
                  <a:pt x="625013" y="930283"/>
                  <a:pt x="628153" y="940750"/>
                </a:cubicBezTo>
                <a:cubicBezTo>
                  <a:pt x="638672" y="975815"/>
                  <a:pt x="652779" y="1008222"/>
                  <a:pt x="659958" y="1044117"/>
                </a:cubicBezTo>
                <a:cubicBezTo>
                  <a:pt x="676016" y="1124407"/>
                  <a:pt x="657249" y="1059843"/>
                  <a:pt x="683812" y="1139532"/>
                </a:cubicBezTo>
                <a:lnTo>
                  <a:pt x="691764" y="1163386"/>
                </a:lnTo>
                <a:cubicBezTo>
                  <a:pt x="694414" y="1250850"/>
                  <a:pt x="694861" y="1338409"/>
                  <a:pt x="699715" y="1425779"/>
                </a:cubicBezTo>
                <a:cubicBezTo>
                  <a:pt x="700180" y="1434148"/>
                  <a:pt x="707214" y="1441264"/>
                  <a:pt x="707666" y="1449633"/>
                </a:cubicBezTo>
                <a:cubicBezTo>
                  <a:pt x="724062" y="1752948"/>
                  <a:pt x="686348" y="1632163"/>
                  <a:pt x="723569" y="1743831"/>
                </a:cubicBezTo>
                <a:cubicBezTo>
                  <a:pt x="726219" y="1762384"/>
                  <a:pt x="729043" y="1780913"/>
                  <a:pt x="731520" y="1799490"/>
                </a:cubicBezTo>
                <a:cubicBezTo>
                  <a:pt x="741510" y="1874414"/>
                  <a:pt x="732321" y="1841654"/>
                  <a:pt x="747423" y="1886955"/>
                </a:cubicBezTo>
                <a:cubicBezTo>
                  <a:pt x="750073" y="1902858"/>
                  <a:pt x="751877" y="1918925"/>
                  <a:pt x="755374" y="1934663"/>
                </a:cubicBezTo>
                <a:cubicBezTo>
                  <a:pt x="757192" y="1942845"/>
                  <a:pt x="763325" y="1950136"/>
                  <a:pt x="763325" y="1958517"/>
                </a:cubicBezTo>
                <a:cubicBezTo>
                  <a:pt x="763325" y="2109615"/>
                  <a:pt x="760325" y="2260724"/>
                  <a:pt x="755374" y="2411741"/>
                </a:cubicBezTo>
                <a:cubicBezTo>
                  <a:pt x="755195" y="2417197"/>
                  <a:pt x="743359" y="2459624"/>
                  <a:pt x="739471" y="2467400"/>
                </a:cubicBezTo>
                <a:cubicBezTo>
                  <a:pt x="735197" y="2475947"/>
                  <a:pt x="727843" y="2482707"/>
                  <a:pt x="723569" y="2491254"/>
                </a:cubicBezTo>
                <a:cubicBezTo>
                  <a:pt x="681587" y="2575221"/>
                  <a:pt x="784088" y="2412402"/>
                  <a:pt x="683812" y="2562816"/>
                </a:cubicBezTo>
                <a:cubicBezTo>
                  <a:pt x="678511" y="2570767"/>
                  <a:pt x="670932" y="2577604"/>
                  <a:pt x="667910" y="2586670"/>
                </a:cubicBezTo>
                <a:cubicBezTo>
                  <a:pt x="665259" y="2594621"/>
                  <a:pt x="665194" y="2603979"/>
                  <a:pt x="659958" y="2610524"/>
                </a:cubicBezTo>
                <a:cubicBezTo>
                  <a:pt x="653988" y="2617986"/>
                  <a:pt x="644055" y="2621125"/>
                  <a:pt x="636104" y="2626426"/>
                </a:cubicBezTo>
                <a:cubicBezTo>
                  <a:pt x="630803" y="2634377"/>
                  <a:pt x="624476" y="2641733"/>
                  <a:pt x="620202" y="2650280"/>
                </a:cubicBezTo>
                <a:cubicBezTo>
                  <a:pt x="605490" y="2679706"/>
                  <a:pt x="617906" y="2677604"/>
                  <a:pt x="604299" y="2713890"/>
                </a:cubicBezTo>
                <a:cubicBezTo>
                  <a:pt x="600944" y="2722838"/>
                  <a:pt x="593698" y="2729793"/>
                  <a:pt x="588397" y="2737744"/>
                </a:cubicBezTo>
                <a:cubicBezTo>
                  <a:pt x="588002" y="2739721"/>
                  <a:pt x="579013" y="2793207"/>
                  <a:pt x="572494" y="2801355"/>
                </a:cubicBezTo>
                <a:cubicBezTo>
                  <a:pt x="561285" y="2815366"/>
                  <a:pt x="540498" y="2819971"/>
                  <a:pt x="524786" y="2825209"/>
                </a:cubicBezTo>
                <a:cubicBezTo>
                  <a:pt x="522136" y="2835811"/>
                  <a:pt x="522897" y="2847921"/>
                  <a:pt x="516835" y="2857014"/>
                </a:cubicBezTo>
                <a:cubicBezTo>
                  <a:pt x="511534" y="2864965"/>
                  <a:pt x="500322" y="2866799"/>
                  <a:pt x="492981" y="2872917"/>
                </a:cubicBezTo>
                <a:cubicBezTo>
                  <a:pt x="484343" y="2880116"/>
                  <a:pt x="476326" y="2888132"/>
                  <a:pt x="469127" y="2896770"/>
                </a:cubicBezTo>
                <a:cubicBezTo>
                  <a:pt x="454158" y="2914732"/>
                  <a:pt x="451543" y="2931808"/>
                  <a:pt x="429371" y="2944478"/>
                </a:cubicBezTo>
                <a:cubicBezTo>
                  <a:pt x="419883" y="2949900"/>
                  <a:pt x="408167" y="2949779"/>
                  <a:pt x="397565" y="2952430"/>
                </a:cubicBezTo>
                <a:cubicBezTo>
                  <a:pt x="394915" y="2963032"/>
                  <a:pt x="395676" y="2975142"/>
                  <a:pt x="389614" y="2984235"/>
                </a:cubicBezTo>
                <a:cubicBezTo>
                  <a:pt x="378222" y="3001323"/>
                  <a:pt x="357779" y="3000153"/>
                  <a:pt x="341906" y="3008089"/>
                </a:cubicBezTo>
                <a:cubicBezTo>
                  <a:pt x="333359" y="3012363"/>
                  <a:pt x="326785" y="3020110"/>
                  <a:pt x="318052" y="3023991"/>
                </a:cubicBezTo>
                <a:cubicBezTo>
                  <a:pt x="302734" y="3030799"/>
                  <a:pt x="286247" y="3034593"/>
                  <a:pt x="270344" y="3039894"/>
                </a:cubicBezTo>
                <a:lnTo>
                  <a:pt x="246491" y="3047845"/>
                </a:lnTo>
                <a:cubicBezTo>
                  <a:pt x="178128" y="3093421"/>
                  <a:pt x="264623" y="3038779"/>
                  <a:pt x="198783" y="3071699"/>
                </a:cubicBezTo>
                <a:cubicBezTo>
                  <a:pt x="143871" y="3099155"/>
                  <a:pt x="209318" y="3079005"/>
                  <a:pt x="143124" y="3095553"/>
                </a:cubicBezTo>
                <a:cubicBezTo>
                  <a:pt x="123136" y="3155513"/>
                  <a:pt x="152424" y="3083927"/>
                  <a:pt x="111318" y="3135310"/>
                </a:cubicBezTo>
                <a:cubicBezTo>
                  <a:pt x="106082" y="3141855"/>
                  <a:pt x="106017" y="3151213"/>
                  <a:pt x="103367" y="3159164"/>
                </a:cubicBezTo>
                <a:cubicBezTo>
                  <a:pt x="100717" y="3183018"/>
                  <a:pt x="97929" y="3206856"/>
                  <a:pt x="95416" y="3230725"/>
                </a:cubicBezTo>
                <a:cubicBezTo>
                  <a:pt x="92627" y="3257215"/>
                  <a:pt x="91514" y="3283911"/>
                  <a:pt x="87464" y="3310238"/>
                </a:cubicBezTo>
                <a:cubicBezTo>
                  <a:pt x="86190" y="3318522"/>
                  <a:pt x="81546" y="3325961"/>
                  <a:pt x="79513" y="3334092"/>
                </a:cubicBezTo>
                <a:cubicBezTo>
                  <a:pt x="76235" y="3347203"/>
                  <a:pt x="73784" y="3360518"/>
                  <a:pt x="71562" y="3373849"/>
                </a:cubicBezTo>
                <a:cubicBezTo>
                  <a:pt x="68481" y="3392335"/>
                  <a:pt x="66964" y="3411069"/>
                  <a:pt x="63611" y="3429508"/>
                </a:cubicBezTo>
                <a:cubicBezTo>
                  <a:pt x="61656" y="3440260"/>
                  <a:pt x="57802" y="3450597"/>
                  <a:pt x="55659" y="3461313"/>
                </a:cubicBezTo>
                <a:cubicBezTo>
                  <a:pt x="52497" y="3477122"/>
                  <a:pt x="52806" y="3493726"/>
                  <a:pt x="47708" y="3509021"/>
                </a:cubicBezTo>
                <a:cubicBezTo>
                  <a:pt x="44686" y="3518087"/>
                  <a:pt x="37106" y="3524924"/>
                  <a:pt x="31805" y="3532875"/>
                </a:cubicBezTo>
                <a:cubicBezTo>
                  <a:pt x="29155" y="3556729"/>
                  <a:pt x="27800" y="3580763"/>
                  <a:pt x="23854" y="3604437"/>
                </a:cubicBezTo>
                <a:cubicBezTo>
                  <a:pt x="22476" y="3612704"/>
                  <a:pt x="16943" y="3619974"/>
                  <a:pt x="15903" y="3628290"/>
                </a:cubicBezTo>
                <a:cubicBezTo>
                  <a:pt x="-1286" y="3765797"/>
                  <a:pt x="20963" y="3692619"/>
                  <a:pt x="0" y="3755511"/>
                </a:cubicBezTo>
                <a:cubicBezTo>
                  <a:pt x="4804" y="3817968"/>
                  <a:pt x="2809" y="3846261"/>
                  <a:pt x="15903" y="3898635"/>
                </a:cubicBezTo>
                <a:cubicBezTo>
                  <a:pt x="17936" y="3906766"/>
                  <a:pt x="19784" y="3915162"/>
                  <a:pt x="23854" y="3922489"/>
                </a:cubicBezTo>
                <a:cubicBezTo>
                  <a:pt x="33136" y="3939196"/>
                  <a:pt x="49614" y="3952065"/>
                  <a:pt x="55659" y="3970197"/>
                </a:cubicBezTo>
                <a:cubicBezTo>
                  <a:pt x="62126" y="3989596"/>
                  <a:pt x="64101" y="4002492"/>
                  <a:pt x="79513" y="4017904"/>
                </a:cubicBezTo>
                <a:cubicBezTo>
                  <a:pt x="86270" y="4024661"/>
                  <a:pt x="95416" y="4028506"/>
                  <a:pt x="103367" y="4033807"/>
                </a:cubicBezTo>
                <a:cubicBezTo>
                  <a:pt x="106017" y="4044409"/>
                  <a:pt x="105896" y="4056124"/>
                  <a:pt x="111318" y="4065612"/>
                </a:cubicBezTo>
                <a:cubicBezTo>
                  <a:pt x="116897" y="4075375"/>
                  <a:pt x="127973" y="4080827"/>
                  <a:pt x="135172" y="4089466"/>
                </a:cubicBezTo>
                <a:cubicBezTo>
                  <a:pt x="168303" y="4129223"/>
                  <a:pt x="131197" y="4100068"/>
                  <a:pt x="174929" y="4129223"/>
                </a:cubicBezTo>
                <a:cubicBezTo>
                  <a:pt x="193481" y="4184881"/>
                  <a:pt x="174929" y="4171629"/>
                  <a:pt x="214685" y="4184882"/>
                </a:cubicBezTo>
                <a:cubicBezTo>
                  <a:pt x="218565" y="4208159"/>
                  <a:pt x="217039" y="4239244"/>
                  <a:pt x="238539" y="4256444"/>
                </a:cubicBezTo>
                <a:cubicBezTo>
                  <a:pt x="245084" y="4261680"/>
                  <a:pt x="254442" y="4261745"/>
                  <a:pt x="262393" y="4264395"/>
                </a:cubicBezTo>
                <a:cubicBezTo>
                  <a:pt x="312751" y="4259094"/>
                  <a:pt x="365430" y="4264504"/>
                  <a:pt x="413468" y="4248492"/>
                </a:cubicBezTo>
                <a:lnTo>
                  <a:pt x="461176" y="4232590"/>
                </a:lnTo>
                <a:cubicBezTo>
                  <a:pt x="466477" y="4224639"/>
                  <a:pt x="470321" y="4215493"/>
                  <a:pt x="477078" y="4208736"/>
                </a:cubicBezTo>
                <a:cubicBezTo>
                  <a:pt x="483835" y="4201979"/>
                  <a:pt x="496191" y="4201130"/>
                  <a:pt x="500932" y="4192833"/>
                </a:cubicBezTo>
                <a:cubicBezTo>
                  <a:pt x="507637" y="4181099"/>
                  <a:pt x="504139" y="4165731"/>
                  <a:pt x="508884" y="4153077"/>
                </a:cubicBezTo>
                <a:cubicBezTo>
                  <a:pt x="512239" y="4144129"/>
                  <a:pt x="519485" y="4137174"/>
                  <a:pt x="524786" y="4129223"/>
                </a:cubicBezTo>
                <a:cubicBezTo>
                  <a:pt x="527437" y="4113320"/>
                  <a:pt x="529241" y="4097253"/>
                  <a:pt x="532738" y="4081515"/>
                </a:cubicBezTo>
                <a:cubicBezTo>
                  <a:pt x="534556" y="4073333"/>
                  <a:pt x="540689" y="4066042"/>
                  <a:pt x="540689" y="4057661"/>
                </a:cubicBezTo>
                <a:cubicBezTo>
                  <a:pt x="540689" y="3970157"/>
                  <a:pt x="537220" y="3882658"/>
                  <a:pt x="532738" y="3795268"/>
                </a:cubicBezTo>
                <a:cubicBezTo>
                  <a:pt x="531912" y="3779167"/>
                  <a:pt x="529884" y="3762855"/>
                  <a:pt x="524786" y="3747560"/>
                </a:cubicBezTo>
                <a:cubicBezTo>
                  <a:pt x="521764" y="3738494"/>
                  <a:pt x="513158" y="3732253"/>
                  <a:pt x="508884" y="3723706"/>
                </a:cubicBezTo>
                <a:cubicBezTo>
                  <a:pt x="505136" y="3716209"/>
                  <a:pt x="505002" y="3707179"/>
                  <a:pt x="500932" y="3699852"/>
                </a:cubicBezTo>
                <a:cubicBezTo>
                  <a:pt x="477154" y="3657052"/>
                  <a:pt x="474249" y="3657266"/>
                  <a:pt x="445273" y="3628290"/>
                </a:cubicBezTo>
                <a:cubicBezTo>
                  <a:pt x="439318" y="3586605"/>
                  <a:pt x="436725" y="3565368"/>
                  <a:pt x="429371" y="3524924"/>
                </a:cubicBezTo>
                <a:cubicBezTo>
                  <a:pt x="426953" y="3511627"/>
                  <a:pt x="423474" y="3498525"/>
                  <a:pt x="421419" y="3485167"/>
                </a:cubicBezTo>
                <a:cubicBezTo>
                  <a:pt x="408574" y="3401676"/>
                  <a:pt x="421737" y="3446365"/>
                  <a:pt x="405517" y="3397703"/>
                </a:cubicBezTo>
                <a:cubicBezTo>
                  <a:pt x="408167" y="3368548"/>
                  <a:pt x="404210" y="3338011"/>
                  <a:pt x="413468" y="3310238"/>
                </a:cubicBezTo>
                <a:cubicBezTo>
                  <a:pt x="416118" y="3302287"/>
                  <a:pt x="431395" y="3308214"/>
                  <a:pt x="437322" y="3302287"/>
                </a:cubicBezTo>
                <a:cubicBezTo>
                  <a:pt x="443249" y="3296360"/>
                  <a:pt x="441203" y="3285760"/>
                  <a:pt x="445273" y="3278433"/>
                </a:cubicBezTo>
                <a:cubicBezTo>
                  <a:pt x="454555" y="3261726"/>
                  <a:pt x="461175" y="3241327"/>
                  <a:pt x="477078" y="3230725"/>
                </a:cubicBezTo>
                <a:lnTo>
                  <a:pt x="524786" y="3198920"/>
                </a:lnTo>
                <a:cubicBezTo>
                  <a:pt x="527437" y="3190969"/>
                  <a:pt x="528580" y="3182343"/>
                  <a:pt x="532738" y="3175066"/>
                </a:cubicBezTo>
                <a:cubicBezTo>
                  <a:pt x="539313" y="3163560"/>
                  <a:pt x="548992" y="3154117"/>
                  <a:pt x="556591" y="3143261"/>
                </a:cubicBezTo>
                <a:cubicBezTo>
                  <a:pt x="567551" y="3127603"/>
                  <a:pt x="577795" y="3111456"/>
                  <a:pt x="588397" y="3095553"/>
                </a:cubicBezTo>
                <a:cubicBezTo>
                  <a:pt x="593698" y="3087602"/>
                  <a:pt x="601277" y="3080765"/>
                  <a:pt x="604299" y="3071699"/>
                </a:cubicBezTo>
                <a:cubicBezTo>
                  <a:pt x="609600" y="3055796"/>
                  <a:pt x="610904" y="3037939"/>
                  <a:pt x="620202" y="3023991"/>
                </a:cubicBezTo>
                <a:lnTo>
                  <a:pt x="652007" y="2976284"/>
                </a:lnTo>
                <a:cubicBezTo>
                  <a:pt x="654657" y="2968333"/>
                  <a:pt x="654722" y="2958975"/>
                  <a:pt x="659958" y="2952430"/>
                </a:cubicBezTo>
                <a:cubicBezTo>
                  <a:pt x="665928" y="2944968"/>
                  <a:pt x="676471" y="2942645"/>
                  <a:pt x="683812" y="2936527"/>
                </a:cubicBezTo>
                <a:cubicBezTo>
                  <a:pt x="745035" y="2885508"/>
                  <a:pt x="672295" y="2936254"/>
                  <a:pt x="731520" y="2896770"/>
                </a:cubicBezTo>
                <a:cubicBezTo>
                  <a:pt x="800431" y="2902071"/>
                  <a:pt x="869482" y="2905796"/>
                  <a:pt x="938254" y="2912673"/>
                </a:cubicBezTo>
                <a:cubicBezTo>
                  <a:pt x="975275" y="2916375"/>
                  <a:pt x="984274" y="2930101"/>
                  <a:pt x="1017767" y="2952430"/>
                </a:cubicBezTo>
                <a:lnTo>
                  <a:pt x="1017767" y="2952430"/>
                </a:lnTo>
                <a:cubicBezTo>
                  <a:pt x="1098575" y="2968591"/>
                  <a:pt x="1024341" y="2952035"/>
                  <a:pt x="1081378" y="2968332"/>
                </a:cubicBezTo>
                <a:cubicBezTo>
                  <a:pt x="1151267" y="2988301"/>
                  <a:pt x="1079843" y="2965171"/>
                  <a:pt x="1137037" y="2984235"/>
                </a:cubicBezTo>
                <a:cubicBezTo>
                  <a:pt x="1144988" y="2992186"/>
                  <a:pt x="1152252" y="3000890"/>
                  <a:pt x="1160891" y="3008089"/>
                </a:cubicBezTo>
                <a:cubicBezTo>
                  <a:pt x="1168232" y="3014207"/>
                  <a:pt x="1177987" y="3017234"/>
                  <a:pt x="1184744" y="3023991"/>
                </a:cubicBezTo>
                <a:cubicBezTo>
                  <a:pt x="1191501" y="3030748"/>
                  <a:pt x="1195092" y="3040069"/>
                  <a:pt x="1200647" y="3047845"/>
                </a:cubicBezTo>
                <a:cubicBezTo>
                  <a:pt x="1208350" y="3058629"/>
                  <a:pt x="1216550" y="3069048"/>
                  <a:pt x="1224501" y="3079650"/>
                </a:cubicBezTo>
                <a:cubicBezTo>
                  <a:pt x="1229802" y="3106155"/>
                  <a:pt x="1238331" y="3132214"/>
                  <a:pt x="1240404" y="3159164"/>
                </a:cubicBezTo>
                <a:cubicBezTo>
                  <a:pt x="1243804" y="3203369"/>
                  <a:pt x="1230647" y="3252772"/>
                  <a:pt x="1264258" y="3286384"/>
                </a:cubicBezTo>
                <a:cubicBezTo>
                  <a:pt x="1271015" y="3293141"/>
                  <a:pt x="1279328" y="3298523"/>
                  <a:pt x="1288111" y="3302287"/>
                </a:cubicBezTo>
                <a:cubicBezTo>
                  <a:pt x="1310880" y="3312045"/>
                  <a:pt x="1367278" y="3315482"/>
                  <a:pt x="1383527" y="3318190"/>
                </a:cubicBezTo>
                <a:cubicBezTo>
                  <a:pt x="1394306" y="3319987"/>
                  <a:pt x="1404730" y="3323491"/>
                  <a:pt x="1415332" y="3326141"/>
                </a:cubicBezTo>
                <a:cubicBezTo>
                  <a:pt x="1491757" y="3377092"/>
                  <a:pt x="1447713" y="3354477"/>
                  <a:pt x="1637969" y="3334092"/>
                </a:cubicBezTo>
                <a:cubicBezTo>
                  <a:pt x="1647471" y="3333074"/>
                  <a:pt x="1653039" y="3321954"/>
                  <a:pt x="1661823" y="3318190"/>
                </a:cubicBezTo>
                <a:cubicBezTo>
                  <a:pt x="1671867" y="3313885"/>
                  <a:pt x="1683120" y="3313240"/>
                  <a:pt x="1693628" y="3310238"/>
                </a:cubicBezTo>
                <a:cubicBezTo>
                  <a:pt x="1701687" y="3307935"/>
                  <a:pt x="1709531" y="3304937"/>
                  <a:pt x="1717482" y="3302287"/>
                </a:cubicBezTo>
                <a:cubicBezTo>
                  <a:pt x="1725433" y="3296986"/>
                  <a:pt x="1732552" y="3290148"/>
                  <a:pt x="1741336" y="3286384"/>
                </a:cubicBezTo>
                <a:cubicBezTo>
                  <a:pt x="1751380" y="3282079"/>
                  <a:pt x="1762400" y="3280447"/>
                  <a:pt x="1773141" y="3278433"/>
                </a:cubicBezTo>
                <a:cubicBezTo>
                  <a:pt x="1804833" y="3272491"/>
                  <a:pt x="1836939" y="3268853"/>
                  <a:pt x="1868557" y="3262530"/>
                </a:cubicBezTo>
                <a:cubicBezTo>
                  <a:pt x="1881809" y="3259880"/>
                  <a:pt x="1895319" y="3258292"/>
                  <a:pt x="1908313" y="3254579"/>
                </a:cubicBezTo>
                <a:cubicBezTo>
                  <a:pt x="1914012" y="3252951"/>
                  <a:pt x="1918915" y="3249278"/>
                  <a:pt x="1924216" y="3246628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FB4663-0C0A-4F9C-A24A-86659AE5FFE2}"/>
              </a:ext>
            </a:extLst>
          </p:cNvPr>
          <p:cNvSpPr/>
          <p:nvPr/>
        </p:nvSpPr>
        <p:spPr>
          <a:xfrm rot="1665977">
            <a:off x="6873578" y="2550754"/>
            <a:ext cx="1067959" cy="1034231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EE4192-DCE2-43DA-82C2-48483677F69D}"/>
              </a:ext>
            </a:extLst>
          </p:cNvPr>
          <p:cNvSpPr/>
          <p:nvPr/>
        </p:nvSpPr>
        <p:spPr>
          <a:xfrm rot="1665977">
            <a:off x="6676398" y="4503019"/>
            <a:ext cx="725910" cy="527682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374AC8-1582-4421-BBE8-971A3429E197}"/>
              </a:ext>
            </a:extLst>
          </p:cNvPr>
          <p:cNvSpPr/>
          <p:nvPr/>
        </p:nvSpPr>
        <p:spPr>
          <a:xfrm rot="1665977">
            <a:off x="5953540" y="3427605"/>
            <a:ext cx="795163" cy="477913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DEA21F-E9B2-4092-ACBB-BC4C2F675318}"/>
              </a:ext>
            </a:extLst>
          </p:cNvPr>
          <p:cNvSpPr/>
          <p:nvPr/>
        </p:nvSpPr>
        <p:spPr>
          <a:xfrm rot="17639978">
            <a:off x="4857369" y="2850447"/>
            <a:ext cx="359216" cy="344611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9548B0-AE1D-45C7-8796-2D094B390904}"/>
              </a:ext>
            </a:extLst>
          </p:cNvPr>
          <p:cNvSpPr/>
          <p:nvPr/>
        </p:nvSpPr>
        <p:spPr>
          <a:xfrm rot="17965424">
            <a:off x="4747211" y="2131633"/>
            <a:ext cx="804894" cy="619882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5800CC-F712-4094-A40E-FC4F406485E1}"/>
              </a:ext>
            </a:extLst>
          </p:cNvPr>
          <p:cNvSpPr/>
          <p:nvPr/>
        </p:nvSpPr>
        <p:spPr>
          <a:xfrm rot="1632078">
            <a:off x="5315249" y="4138244"/>
            <a:ext cx="251680" cy="127622"/>
          </a:xfrm>
          <a:prstGeom prst="rect">
            <a:avLst/>
          </a:prstGeom>
          <a:solidFill>
            <a:srgbClr val="7030A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EF9A84E-2AA8-4F87-9D43-DDA4D30FB12B}"/>
              </a:ext>
            </a:extLst>
          </p:cNvPr>
          <p:cNvSpPr/>
          <p:nvPr/>
        </p:nvSpPr>
        <p:spPr>
          <a:xfrm rot="1665977">
            <a:off x="5981027" y="4214209"/>
            <a:ext cx="689904" cy="478806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FC3472-D53F-4D0D-AE0E-3F29008CC6AD}"/>
              </a:ext>
            </a:extLst>
          </p:cNvPr>
          <p:cNvSpPr/>
          <p:nvPr/>
        </p:nvSpPr>
        <p:spPr>
          <a:xfrm rot="1665977">
            <a:off x="5763191" y="2935371"/>
            <a:ext cx="142488" cy="264993"/>
          </a:xfrm>
          <a:prstGeom prst="rect">
            <a:avLst/>
          </a:prstGeom>
          <a:solidFill>
            <a:srgbClr val="7030A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C761EAE-31C3-44E3-A2BC-8241F292EE84}"/>
              </a:ext>
            </a:extLst>
          </p:cNvPr>
          <p:cNvSpPr/>
          <p:nvPr/>
        </p:nvSpPr>
        <p:spPr>
          <a:xfrm rot="1476044">
            <a:off x="4602409" y="279572"/>
            <a:ext cx="1530455" cy="1034231"/>
          </a:xfrm>
          <a:prstGeom prst="rect">
            <a:avLst/>
          </a:prstGeom>
          <a:solidFill>
            <a:srgbClr val="7030A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8C49D05-9735-47A9-83B4-24A202217D71}"/>
              </a:ext>
            </a:extLst>
          </p:cNvPr>
          <p:cNvSpPr/>
          <p:nvPr/>
        </p:nvSpPr>
        <p:spPr>
          <a:xfrm rot="4642539">
            <a:off x="3670403" y="3371076"/>
            <a:ext cx="889204" cy="317806"/>
          </a:xfrm>
          <a:prstGeom prst="rect">
            <a:avLst/>
          </a:prstGeom>
          <a:solidFill>
            <a:srgbClr val="0070C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AAF34A3-E31D-4A08-9ED9-79D0ADA34895}"/>
              </a:ext>
            </a:extLst>
          </p:cNvPr>
          <p:cNvSpPr/>
          <p:nvPr/>
        </p:nvSpPr>
        <p:spPr>
          <a:xfrm rot="21101274">
            <a:off x="4182742" y="4976834"/>
            <a:ext cx="2345126" cy="130674"/>
          </a:xfrm>
          <a:prstGeom prst="rect">
            <a:avLst/>
          </a:prstGeom>
          <a:solidFill>
            <a:srgbClr val="0070C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 : forme 3">
            <a:extLst>
              <a:ext uri="{FF2B5EF4-FFF2-40B4-BE49-F238E27FC236}">
                <a16:creationId xmlns:a16="http://schemas.microsoft.com/office/drawing/2014/main" id="{0554D359-1764-4DB4-99E5-F8A0370743C5}"/>
              </a:ext>
            </a:extLst>
          </p:cNvPr>
          <p:cNvSpPr/>
          <p:nvPr/>
        </p:nvSpPr>
        <p:spPr>
          <a:xfrm>
            <a:off x="2441050" y="707666"/>
            <a:ext cx="6202018" cy="4762831"/>
          </a:xfrm>
          <a:custGeom>
            <a:avLst/>
            <a:gdLst>
              <a:gd name="connsiteX0" fmla="*/ 1630018 w 6202018"/>
              <a:gd name="connsiteY0" fmla="*/ 652007 h 4707172"/>
              <a:gd name="connsiteX1" fmla="*/ 3172571 w 6202018"/>
              <a:gd name="connsiteY1" fmla="*/ 1415332 h 4707172"/>
              <a:gd name="connsiteX2" fmla="*/ 3832529 w 6202018"/>
              <a:gd name="connsiteY2" fmla="*/ 0 h 4707172"/>
              <a:gd name="connsiteX3" fmla="*/ 5804453 w 6202018"/>
              <a:gd name="connsiteY3" fmla="*/ 842838 h 4707172"/>
              <a:gd name="connsiteX4" fmla="*/ 6202018 w 6202018"/>
              <a:gd name="connsiteY4" fmla="*/ 2910178 h 4707172"/>
              <a:gd name="connsiteX5" fmla="*/ 5685183 w 6202018"/>
              <a:gd name="connsiteY5" fmla="*/ 3490623 h 4707172"/>
              <a:gd name="connsiteX6" fmla="*/ 5375082 w 6202018"/>
              <a:gd name="connsiteY6" fmla="*/ 4707172 h 4707172"/>
              <a:gd name="connsiteX7" fmla="*/ 4277802 w 6202018"/>
              <a:gd name="connsiteY7" fmla="*/ 4158532 h 4707172"/>
              <a:gd name="connsiteX8" fmla="*/ 2941983 w 6202018"/>
              <a:gd name="connsiteY8" fmla="*/ 4214192 h 4707172"/>
              <a:gd name="connsiteX9" fmla="*/ 1733385 w 6202018"/>
              <a:gd name="connsiteY9" fmla="*/ 4428877 h 4707172"/>
              <a:gd name="connsiteX10" fmla="*/ 1184745 w 6202018"/>
              <a:gd name="connsiteY10" fmla="*/ 3705308 h 4707172"/>
              <a:gd name="connsiteX11" fmla="*/ 874644 w 6202018"/>
              <a:gd name="connsiteY11" fmla="*/ 3506525 h 4707172"/>
              <a:gd name="connsiteX12" fmla="*/ 572494 w 6202018"/>
              <a:gd name="connsiteY12" fmla="*/ 3450866 h 4707172"/>
              <a:gd name="connsiteX13" fmla="*/ 0 w 6202018"/>
              <a:gd name="connsiteY13" fmla="*/ 2973788 h 4707172"/>
              <a:gd name="connsiteX14" fmla="*/ 1423284 w 6202018"/>
              <a:gd name="connsiteY14" fmla="*/ 1526651 h 4707172"/>
              <a:gd name="connsiteX15" fmla="*/ 1630018 w 6202018"/>
              <a:gd name="connsiteY15" fmla="*/ 652007 h 4707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02018" h="4707172">
                <a:moveTo>
                  <a:pt x="1630018" y="652007"/>
                </a:moveTo>
                <a:lnTo>
                  <a:pt x="3172571" y="1415332"/>
                </a:lnTo>
                <a:lnTo>
                  <a:pt x="3832529" y="0"/>
                </a:lnTo>
                <a:lnTo>
                  <a:pt x="5804453" y="842838"/>
                </a:lnTo>
                <a:lnTo>
                  <a:pt x="6202018" y="2910178"/>
                </a:lnTo>
                <a:lnTo>
                  <a:pt x="5685183" y="3490623"/>
                </a:lnTo>
                <a:lnTo>
                  <a:pt x="5375082" y="4707172"/>
                </a:lnTo>
                <a:lnTo>
                  <a:pt x="4277802" y="4158532"/>
                </a:lnTo>
                <a:lnTo>
                  <a:pt x="2941983" y="4214192"/>
                </a:lnTo>
                <a:lnTo>
                  <a:pt x="1733385" y="4428877"/>
                </a:lnTo>
                <a:lnTo>
                  <a:pt x="1184745" y="3705308"/>
                </a:lnTo>
                <a:lnTo>
                  <a:pt x="874644" y="3506525"/>
                </a:lnTo>
                <a:lnTo>
                  <a:pt x="572494" y="3450866"/>
                </a:lnTo>
                <a:lnTo>
                  <a:pt x="0" y="2973788"/>
                </a:lnTo>
                <a:lnTo>
                  <a:pt x="1423284" y="1526651"/>
                </a:lnTo>
                <a:lnTo>
                  <a:pt x="1630018" y="652007"/>
                </a:lnTo>
                <a:close/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9DF2763-1752-4B65-9FA1-482A739F8CD9}"/>
              </a:ext>
            </a:extLst>
          </p:cNvPr>
          <p:cNvSpPr/>
          <p:nvPr/>
        </p:nvSpPr>
        <p:spPr>
          <a:xfrm rot="19256827">
            <a:off x="3219319" y="5200301"/>
            <a:ext cx="889204" cy="493650"/>
          </a:xfrm>
          <a:prstGeom prst="rect">
            <a:avLst/>
          </a:prstGeom>
          <a:solidFill>
            <a:srgbClr val="0070C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146D764-E4A6-46A9-9080-7F59CF6A2AE8}"/>
              </a:ext>
            </a:extLst>
          </p:cNvPr>
          <p:cNvSpPr/>
          <p:nvPr/>
        </p:nvSpPr>
        <p:spPr>
          <a:xfrm rot="6928300">
            <a:off x="4716213" y="4762220"/>
            <a:ext cx="239212" cy="147033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7A628E35-7855-43C9-B15F-F306DC97D82C}"/>
              </a:ext>
            </a:extLst>
          </p:cNvPr>
          <p:cNvCxnSpPr>
            <a:cxnSpLocks/>
          </p:cNvCxnSpPr>
          <p:nvPr/>
        </p:nvCxnSpPr>
        <p:spPr>
          <a:xfrm flipH="1">
            <a:off x="3705310" y="5432806"/>
            <a:ext cx="878915" cy="6260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F16CFB8E-250F-4A5C-88C2-F386C8AE4E48}"/>
              </a:ext>
            </a:extLst>
          </p:cNvPr>
          <p:cNvCxnSpPr>
            <a:cxnSpLocks/>
            <a:stCxn id="40" idx="2"/>
          </p:cNvCxnSpPr>
          <p:nvPr/>
        </p:nvCxnSpPr>
        <p:spPr>
          <a:xfrm>
            <a:off x="7227737" y="5550010"/>
            <a:ext cx="744037" cy="57249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orme libre : forme 39">
            <a:extLst>
              <a:ext uri="{FF2B5EF4-FFF2-40B4-BE49-F238E27FC236}">
                <a16:creationId xmlns:a16="http://schemas.microsoft.com/office/drawing/2014/main" id="{93FAA839-5206-4D8F-B1C7-383E73929B96}"/>
              </a:ext>
            </a:extLst>
          </p:cNvPr>
          <p:cNvSpPr/>
          <p:nvPr/>
        </p:nvSpPr>
        <p:spPr>
          <a:xfrm>
            <a:off x="4562220" y="5176299"/>
            <a:ext cx="2665517" cy="373711"/>
          </a:xfrm>
          <a:custGeom>
            <a:avLst/>
            <a:gdLst>
              <a:gd name="connsiteX0" fmla="*/ 0 w 2711395"/>
              <a:gd name="connsiteY0" fmla="*/ 262393 h 373711"/>
              <a:gd name="connsiteX1" fmla="*/ 2043485 w 2711395"/>
              <a:gd name="connsiteY1" fmla="*/ 0 h 373711"/>
              <a:gd name="connsiteX2" fmla="*/ 2711395 w 2711395"/>
              <a:gd name="connsiteY2" fmla="*/ 373711 h 373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1395" h="373711">
                <a:moveTo>
                  <a:pt x="0" y="262393"/>
                </a:moveTo>
                <a:lnTo>
                  <a:pt x="2043485" y="0"/>
                </a:lnTo>
                <a:lnTo>
                  <a:pt x="2711395" y="373711"/>
                </a:ln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B6EEAEDD-99ED-4E2C-A899-DAC87B15A393}"/>
              </a:ext>
            </a:extLst>
          </p:cNvPr>
          <p:cNvCxnSpPr>
            <a:cxnSpLocks/>
          </p:cNvCxnSpPr>
          <p:nvPr/>
        </p:nvCxnSpPr>
        <p:spPr>
          <a:xfrm flipH="1" flipV="1">
            <a:off x="3936597" y="5550012"/>
            <a:ext cx="180648" cy="22244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E8C53ABA-BAC3-46CC-95E9-19CA6F937D13}"/>
              </a:ext>
            </a:extLst>
          </p:cNvPr>
          <p:cNvCxnSpPr>
            <a:cxnSpLocks/>
          </p:cNvCxnSpPr>
          <p:nvPr/>
        </p:nvCxnSpPr>
        <p:spPr>
          <a:xfrm flipH="1" flipV="1">
            <a:off x="5036978" y="5149681"/>
            <a:ext cx="44765" cy="22921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1910CAAC-8950-467B-8E20-8E2E5544D518}"/>
              </a:ext>
            </a:extLst>
          </p:cNvPr>
          <p:cNvCxnSpPr>
            <a:cxnSpLocks/>
          </p:cNvCxnSpPr>
          <p:nvPr/>
        </p:nvCxnSpPr>
        <p:spPr>
          <a:xfrm flipV="1">
            <a:off x="6742742" y="5036337"/>
            <a:ext cx="152255" cy="23999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E7F09C2D-8B31-4A40-A62E-81B4F171070B}"/>
              </a:ext>
            </a:extLst>
          </p:cNvPr>
          <p:cNvCxnSpPr>
            <a:cxnSpLocks/>
          </p:cNvCxnSpPr>
          <p:nvPr/>
        </p:nvCxnSpPr>
        <p:spPr>
          <a:xfrm flipH="1" flipV="1">
            <a:off x="1836751" y="3493959"/>
            <a:ext cx="505262" cy="27027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orme libre : forme 63">
            <a:extLst>
              <a:ext uri="{FF2B5EF4-FFF2-40B4-BE49-F238E27FC236}">
                <a16:creationId xmlns:a16="http://schemas.microsoft.com/office/drawing/2014/main" id="{1CCBAC3B-4850-43FC-AC64-791644D37949}"/>
              </a:ext>
            </a:extLst>
          </p:cNvPr>
          <p:cNvSpPr/>
          <p:nvPr/>
        </p:nvSpPr>
        <p:spPr>
          <a:xfrm>
            <a:off x="2342012" y="3764232"/>
            <a:ext cx="2048963" cy="1785778"/>
          </a:xfrm>
          <a:custGeom>
            <a:avLst/>
            <a:gdLst>
              <a:gd name="connsiteX0" fmla="*/ 0 w 2004834"/>
              <a:gd name="connsiteY0" fmla="*/ 0 h 1726113"/>
              <a:gd name="connsiteX1" fmla="*/ 591670 w 2004834"/>
              <a:gd name="connsiteY1" fmla="*/ 444975 h 1726113"/>
              <a:gd name="connsiteX2" fmla="*/ 1198011 w 2004834"/>
              <a:gd name="connsiteY2" fmla="*/ 694357 h 1726113"/>
              <a:gd name="connsiteX3" fmla="*/ 2004834 w 2004834"/>
              <a:gd name="connsiteY3" fmla="*/ 1726113 h 172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4834" h="1726113">
                <a:moveTo>
                  <a:pt x="0" y="0"/>
                </a:moveTo>
                <a:lnTo>
                  <a:pt x="591670" y="444975"/>
                </a:lnTo>
                <a:lnTo>
                  <a:pt x="1198011" y="694357"/>
                </a:lnTo>
                <a:lnTo>
                  <a:pt x="2004834" y="1726113"/>
                </a:lnTo>
              </a:path>
            </a:pathLst>
          </a:cu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7E44EFF2-6655-4D30-BE7F-B9A150D832D5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4212176" y="3963832"/>
            <a:ext cx="244420" cy="1138393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34EDC62B-2205-469A-A5F6-F83A74567511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3862772" y="2308225"/>
            <a:ext cx="155062" cy="78790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orme libre : forme 82">
            <a:extLst>
              <a:ext uri="{FF2B5EF4-FFF2-40B4-BE49-F238E27FC236}">
                <a16:creationId xmlns:a16="http://schemas.microsoft.com/office/drawing/2014/main" id="{62CDDEEB-088D-468F-AB82-0EAF5818DBCE}"/>
              </a:ext>
            </a:extLst>
          </p:cNvPr>
          <p:cNvSpPr/>
          <p:nvPr/>
        </p:nvSpPr>
        <p:spPr>
          <a:xfrm>
            <a:off x="2529068" y="804441"/>
            <a:ext cx="1302152" cy="1446835"/>
          </a:xfrm>
          <a:custGeom>
            <a:avLst/>
            <a:gdLst>
              <a:gd name="connsiteX0" fmla="*/ 1302152 w 1302152"/>
              <a:gd name="connsiteY0" fmla="*/ 1446835 h 1446835"/>
              <a:gd name="connsiteX1" fmla="*/ 1047509 w 1302152"/>
              <a:gd name="connsiteY1" fmla="*/ 879675 h 1446835"/>
              <a:gd name="connsiteX2" fmla="*/ 914400 w 1302152"/>
              <a:gd name="connsiteY2" fmla="*/ 677118 h 1446835"/>
              <a:gd name="connsiteX3" fmla="*/ 0 w 1302152"/>
              <a:gd name="connsiteY3" fmla="*/ 0 h 144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2152" h="1446835">
                <a:moveTo>
                  <a:pt x="1302152" y="1446835"/>
                </a:moveTo>
                <a:lnTo>
                  <a:pt x="1047509" y="879675"/>
                </a:lnTo>
                <a:lnTo>
                  <a:pt x="914400" y="67711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5" name="Connecteur droit avec flèche 84">
            <a:extLst>
              <a:ext uri="{FF2B5EF4-FFF2-40B4-BE49-F238E27FC236}">
                <a16:creationId xmlns:a16="http://schemas.microsoft.com/office/drawing/2014/main" id="{C28F785F-3696-4F47-B46A-0A83A218D58D}"/>
              </a:ext>
            </a:extLst>
          </p:cNvPr>
          <p:cNvCxnSpPr>
            <a:stCxn id="83" idx="3"/>
          </p:cNvCxnSpPr>
          <p:nvPr/>
        </p:nvCxnSpPr>
        <p:spPr>
          <a:xfrm flipH="1" flipV="1">
            <a:off x="2342012" y="636608"/>
            <a:ext cx="187056" cy="16783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>
            <a:extLst>
              <a:ext uri="{FF2B5EF4-FFF2-40B4-BE49-F238E27FC236}">
                <a16:creationId xmlns:a16="http://schemas.microsoft.com/office/drawing/2014/main" id="{3FE28E49-FB11-495E-95FB-DE8202E162B8}"/>
              </a:ext>
            </a:extLst>
          </p:cNvPr>
          <p:cNvCxnSpPr>
            <a:cxnSpLocks/>
          </p:cNvCxnSpPr>
          <p:nvPr/>
        </p:nvCxnSpPr>
        <p:spPr>
          <a:xfrm flipV="1">
            <a:off x="3866082" y="445273"/>
            <a:ext cx="373285" cy="180600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748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69703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107</Words>
  <Application>Microsoft Office PowerPoint</Application>
  <PresentationFormat>Grand écran</PresentationFormat>
  <Paragraphs>38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Andika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elissa.andre elissa.andre</dc:creator>
  <cp:lastModifiedBy>elissa.andre elissa.andre</cp:lastModifiedBy>
  <cp:revision>10</cp:revision>
  <dcterms:created xsi:type="dcterms:W3CDTF">2020-06-10T15:37:47Z</dcterms:created>
  <dcterms:modified xsi:type="dcterms:W3CDTF">2020-06-10T17:02:46Z</dcterms:modified>
</cp:coreProperties>
</file>