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265" r:id="rId3"/>
    <p:sldId id="266" r:id="rId4"/>
    <p:sldId id="267" r:id="rId5"/>
    <p:sldId id="257" r:id="rId6"/>
    <p:sldId id="256" r:id="rId7"/>
    <p:sldId id="260" r:id="rId8"/>
    <p:sldId id="261" r:id="rId9"/>
    <p:sldId id="262" r:id="rId10"/>
    <p:sldId id="263"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sa.andre elissa.andre" initials="ee" lastIdx="2" clrIdx="0">
    <p:extLst>
      <p:ext uri="{19B8F6BF-5375-455C-9EA6-DF929625EA0E}">
        <p15:presenceInfo xmlns:p15="http://schemas.microsoft.com/office/powerpoint/2012/main" userId="627aa88884bced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534F6-18F6-4778-BBAF-82E2F9A062E1}" type="datetimeFigureOut">
              <a:rPr lang="fr-FR" smtClean="0"/>
              <a:t>08/06/2020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86D40-FA7E-43F9-97F5-E379BB6B13A0}" type="slidenum">
              <a:rPr lang="fr-FR" smtClean="0"/>
              <a:t>‹N°›</a:t>
            </a:fld>
            <a:endParaRPr lang="fr-FR"/>
          </a:p>
        </p:txBody>
      </p:sp>
    </p:spTree>
    <p:extLst>
      <p:ext uri="{BB962C8B-B14F-4D97-AF65-F5344CB8AC3E}">
        <p14:creationId xmlns:p14="http://schemas.microsoft.com/office/powerpoint/2010/main" val="389201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 Have a </a:t>
            </a:r>
            <a:r>
              <a:rPr lang="fr-FR" dirty="0" err="1"/>
              <a:t>Dream</a:t>
            </a:r>
            <a:r>
              <a:rPr lang="fr-FR" dirty="0"/>
              <a:t>…</a:t>
            </a:r>
          </a:p>
          <a:p>
            <a:r>
              <a:rPr lang="fr-FR" dirty="0"/>
              <a:t>Nous sommes le 28 août 1963, Martin Luther King se trouve devant plus de 250 000 manifestants sur les marches du Lincoln </a:t>
            </a:r>
            <a:r>
              <a:rPr lang="fr-FR" dirty="0" err="1"/>
              <a:t>Memorial</a:t>
            </a:r>
            <a:r>
              <a:rPr lang="fr-FR" dirty="0"/>
              <a:t> lors de la « marche pour l’emploi et l’égalité » organisée par divers mouvements défendant les minorités. Par ces quatre mots, « I have a </a:t>
            </a:r>
            <a:r>
              <a:rPr lang="fr-FR" dirty="0" err="1"/>
              <a:t>dream</a:t>
            </a:r>
            <a:r>
              <a:rPr lang="fr-FR" dirty="0"/>
              <a:t> » (« j’ai un rêve »), le leader du mouvement des droits civiques marquera l’Histoire à tout jamais. « Je rêve que, un jour, notre pays se lèvera et vivra pleinement la véritable réalité de son credo : ‘Nous tenons ces vérités pour évidentes par elles-mêmes que tous les hommes sont créés égaux’. Je rêve qu’un jour, sur les rouges collines de Géorgie, les fils des anciens esclaves et les fils des anciens propriétaires d’esclaves pourront s’asseoir ensemble à la table de la fraternité. (…) Je rêve que mes quatre enfants vivront un jour dans une nation où ils ne seront pas jugés sur la couleur de leur peau, mais sur la valeur de leur caractère. Je fais aujourd’hui un rêve ! ». En tout, King répète sept fois « I have a </a:t>
            </a:r>
            <a:r>
              <a:rPr lang="fr-FR" dirty="0" err="1"/>
              <a:t>dream</a:t>
            </a:r>
            <a:r>
              <a:rPr lang="fr-FR" dirty="0"/>
              <a:t> » dans ce discours… improvisé. En effet, cette partie ne figurait pas dans le texte qu’il avait préparé ce jour-là, révèle l’Obs.</a:t>
            </a:r>
          </a:p>
          <a:p>
            <a:endParaRPr lang="fr-FR" dirty="0"/>
          </a:p>
        </p:txBody>
      </p:sp>
      <p:sp>
        <p:nvSpPr>
          <p:cNvPr id="4" name="Espace réservé du numéro de diapositive 3"/>
          <p:cNvSpPr>
            <a:spLocks noGrp="1"/>
          </p:cNvSpPr>
          <p:nvPr>
            <p:ph type="sldNum" sz="quarter" idx="5"/>
          </p:nvPr>
        </p:nvSpPr>
        <p:spPr/>
        <p:txBody>
          <a:bodyPr/>
          <a:lstStyle/>
          <a:p>
            <a:fld id="{3C286D40-FA7E-43F9-97F5-E379BB6B13A0}" type="slidenum">
              <a:rPr lang="fr-FR" smtClean="0"/>
              <a:t>7</a:t>
            </a:fld>
            <a:endParaRPr lang="fr-FR"/>
          </a:p>
        </p:txBody>
      </p:sp>
    </p:spTree>
    <p:extLst>
      <p:ext uri="{BB962C8B-B14F-4D97-AF65-F5344CB8AC3E}">
        <p14:creationId xmlns:p14="http://schemas.microsoft.com/office/powerpoint/2010/main" val="228525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a 40 ans, Soweto explosait. Le 16 juin 1976, des milliers d'écoliers descendaient dans les rues du township pour protester contre l'Afrikaans qui allait être imposé comme langue d'enseignement dans toutes les écoles noires. Une langue perçue comme celle de l'oppresseur. Le soulèvement a dégénéré et a été un tournant décisif dans la lutte contre l'apartheid.</a:t>
            </a:r>
          </a:p>
          <a:p>
            <a:endParaRPr lang="fr-FR" dirty="0"/>
          </a:p>
        </p:txBody>
      </p:sp>
      <p:sp>
        <p:nvSpPr>
          <p:cNvPr id="4" name="Espace réservé du numéro de diapositive 3"/>
          <p:cNvSpPr>
            <a:spLocks noGrp="1"/>
          </p:cNvSpPr>
          <p:nvPr>
            <p:ph type="sldNum" sz="quarter" idx="5"/>
          </p:nvPr>
        </p:nvSpPr>
        <p:spPr/>
        <p:txBody>
          <a:bodyPr/>
          <a:lstStyle/>
          <a:p>
            <a:fld id="{3C286D40-FA7E-43F9-97F5-E379BB6B13A0}" type="slidenum">
              <a:rPr lang="fr-FR" smtClean="0"/>
              <a:t>8</a:t>
            </a:fld>
            <a:endParaRPr lang="fr-FR"/>
          </a:p>
        </p:txBody>
      </p:sp>
    </p:spTree>
    <p:extLst>
      <p:ext uri="{BB962C8B-B14F-4D97-AF65-F5344CB8AC3E}">
        <p14:creationId xmlns:p14="http://schemas.microsoft.com/office/powerpoint/2010/main" val="117706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70448-0660-42D3-AB97-AE2E698D122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A45CEB2-2DDD-4E50-8002-27F1C74E0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B1DAA03-21E1-4248-9E4A-B56C1024B1D6}"/>
              </a:ext>
            </a:extLst>
          </p:cNvPr>
          <p:cNvSpPr>
            <a:spLocks noGrp="1"/>
          </p:cNvSpPr>
          <p:nvPr>
            <p:ph type="dt" sz="half" idx="10"/>
          </p:nvPr>
        </p:nvSpPr>
        <p:spPr/>
        <p:txBody>
          <a:bodyPr/>
          <a:lstStyle/>
          <a:p>
            <a:fld id="{05CC70FB-19D6-451C-A4F2-8B94AE8545AB}"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8CDC438E-B88A-4838-BF44-67E387BD95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89A166-25BC-4550-AAD2-75EB964A920A}"/>
              </a:ext>
            </a:extLst>
          </p:cNvPr>
          <p:cNvSpPr>
            <a:spLocks noGrp="1"/>
          </p:cNvSpPr>
          <p:nvPr>
            <p:ph type="sldNum" sz="quarter" idx="12"/>
          </p:nvPr>
        </p:nvSpPr>
        <p:spPr/>
        <p:txBody>
          <a:bodyPr/>
          <a:lstStyle/>
          <a:p>
            <a:fld id="{BF2D5487-56A6-4FF0-A3BF-A2677C132768}" type="slidenum">
              <a:rPr lang="fr-FR" smtClean="0"/>
              <a:t>‹N°›</a:t>
            </a:fld>
            <a:endParaRPr lang="fr-FR"/>
          </a:p>
        </p:txBody>
      </p:sp>
    </p:spTree>
    <p:extLst>
      <p:ext uri="{BB962C8B-B14F-4D97-AF65-F5344CB8AC3E}">
        <p14:creationId xmlns:p14="http://schemas.microsoft.com/office/powerpoint/2010/main" val="113138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3D404-190A-4AF1-A359-185021CA255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E492CD1-CA1E-4127-97F4-33FA94E30B9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A77F6F-624B-4833-99E1-C20958BD78A1}"/>
              </a:ext>
            </a:extLst>
          </p:cNvPr>
          <p:cNvSpPr>
            <a:spLocks noGrp="1"/>
          </p:cNvSpPr>
          <p:nvPr>
            <p:ph type="dt" sz="half" idx="10"/>
          </p:nvPr>
        </p:nvSpPr>
        <p:spPr/>
        <p:txBody>
          <a:bodyPr/>
          <a:lstStyle/>
          <a:p>
            <a:fld id="{05CC70FB-19D6-451C-A4F2-8B94AE8545AB}"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F4E3FDD2-201D-4D2F-9E1B-2772B9E156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D0C46B-0A04-4E5B-ADDC-D43332C49241}"/>
              </a:ext>
            </a:extLst>
          </p:cNvPr>
          <p:cNvSpPr>
            <a:spLocks noGrp="1"/>
          </p:cNvSpPr>
          <p:nvPr>
            <p:ph type="sldNum" sz="quarter" idx="12"/>
          </p:nvPr>
        </p:nvSpPr>
        <p:spPr/>
        <p:txBody>
          <a:bodyPr/>
          <a:lstStyle/>
          <a:p>
            <a:fld id="{BF2D5487-56A6-4FF0-A3BF-A2677C132768}" type="slidenum">
              <a:rPr lang="fr-FR" smtClean="0"/>
              <a:t>‹N°›</a:t>
            </a:fld>
            <a:endParaRPr lang="fr-FR"/>
          </a:p>
        </p:txBody>
      </p:sp>
    </p:spTree>
    <p:extLst>
      <p:ext uri="{BB962C8B-B14F-4D97-AF65-F5344CB8AC3E}">
        <p14:creationId xmlns:p14="http://schemas.microsoft.com/office/powerpoint/2010/main" val="319231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BD20EA9-3062-4F8D-A57B-B482B3DEDF0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55584F3-8341-4506-AEA4-403D51E5CC7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A8D02B-4C8C-435D-A727-9517FA3DFFE7}"/>
              </a:ext>
            </a:extLst>
          </p:cNvPr>
          <p:cNvSpPr>
            <a:spLocks noGrp="1"/>
          </p:cNvSpPr>
          <p:nvPr>
            <p:ph type="dt" sz="half" idx="10"/>
          </p:nvPr>
        </p:nvSpPr>
        <p:spPr/>
        <p:txBody>
          <a:bodyPr/>
          <a:lstStyle/>
          <a:p>
            <a:fld id="{05CC70FB-19D6-451C-A4F2-8B94AE8545AB}"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E4720088-F346-4C76-AE21-3EC3CF4DB2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98F6C9-17AF-44F9-9206-5D6057D5D76C}"/>
              </a:ext>
            </a:extLst>
          </p:cNvPr>
          <p:cNvSpPr>
            <a:spLocks noGrp="1"/>
          </p:cNvSpPr>
          <p:nvPr>
            <p:ph type="sldNum" sz="quarter" idx="12"/>
          </p:nvPr>
        </p:nvSpPr>
        <p:spPr/>
        <p:txBody>
          <a:bodyPr/>
          <a:lstStyle/>
          <a:p>
            <a:fld id="{BF2D5487-56A6-4FF0-A3BF-A2677C132768}" type="slidenum">
              <a:rPr lang="fr-FR" smtClean="0"/>
              <a:t>‹N°›</a:t>
            </a:fld>
            <a:endParaRPr lang="fr-FR"/>
          </a:p>
        </p:txBody>
      </p:sp>
    </p:spTree>
    <p:extLst>
      <p:ext uri="{BB962C8B-B14F-4D97-AF65-F5344CB8AC3E}">
        <p14:creationId xmlns:p14="http://schemas.microsoft.com/office/powerpoint/2010/main" val="16948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80E9B4-88C8-4AD7-B802-D8E67CE905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8E1BF57-0856-42B9-9D3F-4D28BE12253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052903-72ED-4F0F-824C-186C9509DFDB}"/>
              </a:ext>
            </a:extLst>
          </p:cNvPr>
          <p:cNvSpPr>
            <a:spLocks noGrp="1"/>
          </p:cNvSpPr>
          <p:nvPr>
            <p:ph type="dt" sz="half" idx="10"/>
          </p:nvPr>
        </p:nvSpPr>
        <p:spPr/>
        <p:txBody>
          <a:bodyPr/>
          <a:lstStyle/>
          <a:p>
            <a:fld id="{05CC70FB-19D6-451C-A4F2-8B94AE8545AB}"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F6DCC928-7D77-482C-A177-98655789EC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F994A1-2126-460D-B5BC-D9B4E2E626C7}"/>
              </a:ext>
            </a:extLst>
          </p:cNvPr>
          <p:cNvSpPr>
            <a:spLocks noGrp="1"/>
          </p:cNvSpPr>
          <p:nvPr>
            <p:ph type="sldNum" sz="quarter" idx="12"/>
          </p:nvPr>
        </p:nvSpPr>
        <p:spPr/>
        <p:txBody>
          <a:bodyPr/>
          <a:lstStyle/>
          <a:p>
            <a:fld id="{BF2D5487-56A6-4FF0-A3BF-A2677C132768}" type="slidenum">
              <a:rPr lang="fr-FR" smtClean="0"/>
              <a:t>‹N°›</a:t>
            </a:fld>
            <a:endParaRPr lang="fr-FR"/>
          </a:p>
        </p:txBody>
      </p:sp>
    </p:spTree>
    <p:extLst>
      <p:ext uri="{BB962C8B-B14F-4D97-AF65-F5344CB8AC3E}">
        <p14:creationId xmlns:p14="http://schemas.microsoft.com/office/powerpoint/2010/main" val="428896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E755D-40EF-46B0-9442-0ED2490E4E6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4E1E8EF-1CE6-4E08-9EBA-6169042EE2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BDEBB4A-CDD2-45D5-B434-AC4BFF47ECC3}"/>
              </a:ext>
            </a:extLst>
          </p:cNvPr>
          <p:cNvSpPr>
            <a:spLocks noGrp="1"/>
          </p:cNvSpPr>
          <p:nvPr>
            <p:ph type="dt" sz="half" idx="10"/>
          </p:nvPr>
        </p:nvSpPr>
        <p:spPr/>
        <p:txBody>
          <a:bodyPr/>
          <a:lstStyle/>
          <a:p>
            <a:fld id="{05CC70FB-19D6-451C-A4F2-8B94AE8545AB}"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D396835A-05DB-470D-821B-773B472525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653898-263A-4B2D-A206-AE32D9661EFD}"/>
              </a:ext>
            </a:extLst>
          </p:cNvPr>
          <p:cNvSpPr>
            <a:spLocks noGrp="1"/>
          </p:cNvSpPr>
          <p:nvPr>
            <p:ph type="sldNum" sz="quarter" idx="12"/>
          </p:nvPr>
        </p:nvSpPr>
        <p:spPr/>
        <p:txBody>
          <a:bodyPr/>
          <a:lstStyle/>
          <a:p>
            <a:fld id="{BF2D5487-56A6-4FF0-A3BF-A2677C132768}" type="slidenum">
              <a:rPr lang="fr-FR" smtClean="0"/>
              <a:t>‹N°›</a:t>
            </a:fld>
            <a:endParaRPr lang="fr-FR"/>
          </a:p>
        </p:txBody>
      </p:sp>
    </p:spTree>
    <p:extLst>
      <p:ext uri="{BB962C8B-B14F-4D97-AF65-F5344CB8AC3E}">
        <p14:creationId xmlns:p14="http://schemas.microsoft.com/office/powerpoint/2010/main" val="72705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ACC48-090E-40FC-BF86-0A5EC34A92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55EA11-C396-4D55-9CF3-7A7763A5C47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C7F489C-3AD9-45FE-B3E6-D96C38C5C72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786F762-97DD-4266-A831-4F1652A0E12B}"/>
              </a:ext>
            </a:extLst>
          </p:cNvPr>
          <p:cNvSpPr>
            <a:spLocks noGrp="1"/>
          </p:cNvSpPr>
          <p:nvPr>
            <p:ph type="dt" sz="half" idx="10"/>
          </p:nvPr>
        </p:nvSpPr>
        <p:spPr/>
        <p:txBody>
          <a:bodyPr/>
          <a:lstStyle/>
          <a:p>
            <a:fld id="{05CC70FB-19D6-451C-A4F2-8B94AE8545AB}" type="datetimeFigureOut">
              <a:rPr lang="fr-FR" smtClean="0"/>
              <a:t>08/06/2020</a:t>
            </a:fld>
            <a:endParaRPr lang="fr-FR"/>
          </a:p>
        </p:txBody>
      </p:sp>
      <p:sp>
        <p:nvSpPr>
          <p:cNvPr id="6" name="Espace réservé du pied de page 5">
            <a:extLst>
              <a:ext uri="{FF2B5EF4-FFF2-40B4-BE49-F238E27FC236}">
                <a16:creationId xmlns:a16="http://schemas.microsoft.com/office/drawing/2014/main" id="{D3A67FDE-8715-4204-B210-C95D82569B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385969-82F1-4652-9FB0-50EB1D7E3479}"/>
              </a:ext>
            </a:extLst>
          </p:cNvPr>
          <p:cNvSpPr>
            <a:spLocks noGrp="1"/>
          </p:cNvSpPr>
          <p:nvPr>
            <p:ph type="sldNum" sz="quarter" idx="12"/>
          </p:nvPr>
        </p:nvSpPr>
        <p:spPr/>
        <p:txBody>
          <a:bodyPr/>
          <a:lstStyle/>
          <a:p>
            <a:fld id="{BF2D5487-56A6-4FF0-A3BF-A2677C132768}" type="slidenum">
              <a:rPr lang="fr-FR" smtClean="0"/>
              <a:t>‹N°›</a:t>
            </a:fld>
            <a:endParaRPr lang="fr-FR"/>
          </a:p>
        </p:txBody>
      </p:sp>
    </p:spTree>
    <p:extLst>
      <p:ext uri="{BB962C8B-B14F-4D97-AF65-F5344CB8AC3E}">
        <p14:creationId xmlns:p14="http://schemas.microsoft.com/office/powerpoint/2010/main" val="278607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65695D-81F2-4762-A899-6DBE14A3303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10A5ABD-16A9-4A26-A577-EF77C3E3F4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38E25F3-0B6D-4F39-A152-47A0A56CCF9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F1C5598-C710-46D4-9CCD-546DE539E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DD2DE11-9B4D-4FC3-B5A2-7F6AC1496C6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BCC9ACC-5832-413E-9BDF-BE1660E44B3D}"/>
              </a:ext>
            </a:extLst>
          </p:cNvPr>
          <p:cNvSpPr>
            <a:spLocks noGrp="1"/>
          </p:cNvSpPr>
          <p:nvPr>
            <p:ph type="dt" sz="half" idx="10"/>
          </p:nvPr>
        </p:nvSpPr>
        <p:spPr/>
        <p:txBody>
          <a:bodyPr/>
          <a:lstStyle/>
          <a:p>
            <a:fld id="{05CC70FB-19D6-451C-A4F2-8B94AE8545AB}" type="datetimeFigureOut">
              <a:rPr lang="fr-FR" smtClean="0"/>
              <a:t>08/06/2020</a:t>
            </a:fld>
            <a:endParaRPr lang="fr-FR"/>
          </a:p>
        </p:txBody>
      </p:sp>
      <p:sp>
        <p:nvSpPr>
          <p:cNvPr id="8" name="Espace réservé du pied de page 7">
            <a:extLst>
              <a:ext uri="{FF2B5EF4-FFF2-40B4-BE49-F238E27FC236}">
                <a16:creationId xmlns:a16="http://schemas.microsoft.com/office/drawing/2014/main" id="{6DB305E0-BB8D-426B-BBE6-0D2E73BAB6E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A238458-1C69-4892-B97D-F2036CB06CCA}"/>
              </a:ext>
            </a:extLst>
          </p:cNvPr>
          <p:cNvSpPr>
            <a:spLocks noGrp="1"/>
          </p:cNvSpPr>
          <p:nvPr>
            <p:ph type="sldNum" sz="quarter" idx="12"/>
          </p:nvPr>
        </p:nvSpPr>
        <p:spPr/>
        <p:txBody>
          <a:bodyPr/>
          <a:lstStyle/>
          <a:p>
            <a:fld id="{BF2D5487-56A6-4FF0-A3BF-A2677C132768}" type="slidenum">
              <a:rPr lang="fr-FR" smtClean="0"/>
              <a:t>‹N°›</a:t>
            </a:fld>
            <a:endParaRPr lang="fr-FR"/>
          </a:p>
        </p:txBody>
      </p:sp>
    </p:spTree>
    <p:extLst>
      <p:ext uri="{BB962C8B-B14F-4D97-AF65-F5344CB8AC3E}">
        <p14:creationId xmlns:p14="http://schemas.microsoft.com/office/powerpoint/2010/main" val="422924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EFE6C-854C-4274-9E20-C23BED2109D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5FB91FB-86AD-420D-8271-9AAB458023AF}"/>
              </a:ext>
            </a:extLst>
          </p:cNvPr>
          <p:cNvSpPr>
            <a:spLocks noGrp="1"/>
          </p:cNvSpPr>
          <p:nvPr>
            <p:ph type="dt" sz="half" idx="10"/>
          </p:nvPr>
        </p:nvSpPr>
        <p:spPr/>
        <p:txBody>
          <a:bodyPr/>
          <a:lstStyle/>
          <a:p>
            <a:fld id="{05CC70FB-19D6-451C-A4F2-8B94AE8545AB}" type="datetimeFigureOut">
              <a:rPr lang="fr-FR" smtClean="0"/>
              <a:t>08/06/2020</a:t>
            </a:fld>
            <a:endParaRPr lang="fr-FR"/>
          </a:p>
        </p:txBody>
      </p:sp>
      <p:sp>
        <p:nvSpPr>
          <p:cNvPr id="4" name="Espace réservé du pied de page 3">
            <a:extLst>
              <a:ext uri="{FF2B5EF4-FFF2-40B4-BE49-F238E27FC236}">
                <a16:creationId xmlns:a16="http://schemas.microsoft.com/office/drawing/2014/main" id="{E799C98C-8ACA-44B9-B1D8-71D7177C686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2AD10D1-B6A3-4B14-A5AB-6BE14E9653D1}"/>
              </a:ext>
            </a:extLst>
          </p:cNvPr>
          <p:cNvSpPr>
            <a:spLocks noGrp="1"/>
          </p:cNvSpPr>
          <p:nvPr>
            <p:ph type="sldNum" sz="quarter" idx="12"/>
          </p:nvPr>
        </p:nvSpPr>
        <p:spPr/>
        <p:txBody>
          <a:bodyPr/>
          <a:lstStyle/>
          <a:p>
            <a:fld id="{BF2D5487-56A6-4FF0-A3BF-A2677C132768}" type="slidenum">
              <a:rPr lang="fr-FR" smtClean="0"/>
              <a:t>‹N°›</a:t>
            </a:fld>
            <a:endParaRPr lang="fr-FR"/>
          </a:p>
        </p:txBody>
      </p:sp>
    </p:spTree>
    <p:extLst>
      <p:ext uri="{BB962C8B-B14F-4D97-AF65-F5344CB8AC3E}">
        <p14:creationId xmlns:p14="http://schemas.microsoft.com/office/powerpoint/2010/main" val="176532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EC4ED7F-5B05-4554-B438-E6261714171B}"/>
              </a:ext>
            </a:extLst>
          </p:cNvPr>
          <p:cNvSpPr>
            <a:spLocks noGrp="1"/>
          </p:cNvSpPr>
          <p:nvPr>
            <p:ph type="dt" sz="half" idx="10"/>
          </p:nvPr>
        </p:nvSpPr>
        <p:spPr/>
        <p:txBody>
          <a:bodyPr/>
          <a:lstStyle/>
          <a:p>
            <a:fld id="{05CC70FB-19D6-451C-A4F2-8B94AE8545AB}" type="datetimeFigureOut">
              <a:rPr lang="fr-FR" smtClean="0"/>
              <a:t>08/06/2020</a:t>
            </a:fld>
            <a:endParaRPr lang="fr-FR"/>
          </a:p>
        </p:txBody>
      </p:sp>
      <p:sp>
        <p:nvSpPr>
          <p:cNvPr id="3" name="Espace réservé du pied de page 2">
            <a:extLst>
              <a:ext uri="{FF2B5EF4-FFF2-40B4-BE49-F238E27FC236}">
                <a16:creationId xmlns:a16="http://schemas.microsoft.com/office/drawing/2014/main" id="{9A521713-575C-4AD2-8601-27D32AF8DD2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7B86BC6-B88F-488A-9C8E-53C500414AFC}"/>
              </a:ext>
            </a:extLst>
          </p:cNvPr>
          <p:cNvSpPr>
            <a:spLocks noGrp="1"/>
          </p:cNvSpPr>
          <p:nvPr>
            <p:ph type="sldNum" sz="quarter" idx="12"/>
          </p:nvPr>
        </p:nvSpPr>
        <p:spPr/>
        <p:txBody>
          <a:bodyPr/>
          <a:lstStyle/>
          <a:p>
            <a:fld id="{BF2D5487-56A6-4FF0-A3BF-A2677C132768}" type="slidenum">
              <a:rPr lang="fr-FR" smtClean="0"/>
              <a:t>‹N°›</a:t>
            </a:fld>
            <a:endParaRPr lang="fr-FR"/>
          </a:p>
        </p:txBody>
      </p:sp>
    </p:spTree>
    <p:extLst>
      <p:ext uri="{BB962C8B-B14F-4D97-AF65-F5344CB8AC3E}">
        <p14:creationId xmlns:p14="http://schemas.microsoft.com/office/powerpoint/2010/main" val="228889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0AD606-DB77-4AE9-9A8F-596E958D87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616B9D0-E75D-4524-BBC8-C96C6B487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4539039-73A7-41C5-8ABF-5663F629B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ACECBA1-DEC3-48A1-93AD-4B34AEC59A19}"/>
              </a:ext>
            </a:extLst>
          </p:cNvPr>
          <p:cNvSpPr>
            <a:spLocks noGrp="1"/>
          </p:cNvSpPr>
          <p:nvPr>
            <p:ph type="dt" sz="half" idx="10"/>
          </p:nvPr>
        </p:nvSpPr>
        <p:spPr/>
        <p:txBody>
          <a:bodyPr/>
          <a:lstStyle/>
          <a:p>
            <a:fld id="{05CC70FB-19D6-451C-A4F2-8B94AE8545AB}" type="datetimeFigureOut">
              <a:rPr lang="fr-FR" smtClean="0"/>
              <a:t>08/06/2020</a:t>
            </a:fld>
            <a:endParaRPr lang="fr-FR"/>
          </a:p>
        </p:txBody>
      </p:sp>
      <p:sp>
        <p:nvSpPr>
          <p:cNvPr id="6" name="Espace réservé du pied de page 5">
            <a:extLst>
              <a:ext uri="{FF2B5EF4-FFF2-40B4-BE49-F238E27FC236}">
                <a16:creationId xmlns:a16="http://schemas.microsoft.com/office/drawing/2014/main" id="{F1503865-8448-4A55-9120-5251A07447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8F89C7-6331-4B89-86BD-B625EBE43EA3}"/>
              </a:ext>
            </a:extLst>
          </p:cNvPr>
          <p:cNvSpPr>
            <a:spLocks noGrp="1"/>
          </p:cNvSpPr>
          <p:nvPr>
            <p:ph type="sldNum" sz="quarter" idx="12"/>
          </p:nvPr>
        </p:nvSpPr>
        <p:spPr/>
        <p:txBody>
          <a:bodyPr/>
          <a:lstStyle/>
          <a:p>
            <a:fld id="{BF2D5487-56A6-4FF0-A3BF-A2677C132768}" type="slidenum">
              <a:rPr lang="fr-FR" smtClean="0"/>
              <a:t>‹N°›</a:t>
            </a:fld>
            <a:endParaRPr lang="fr-FR"/>
          </a:p>
        </p:txBody>
      </p:sp>
    </p:spTree>
    <p:extLst>
      <p:ext uri="{BB962C8B-B14F-4D97-AF65-F5344CB8AC3E}">
        <p14:creationId xmlns:p14="http://schemas.microsoft.com/office/powerpoint/2010/main" val="24022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E1BC47-C866-4C10-8E4A-00622B743F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B5A5457-ECA9-4B88-ACB3-D63992A7E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F34BC9C-F6CD-40F8-B30D-0F13E6F07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8AB9415-3D6E-4569-9444-08A08936956A}"/>
              </a:ext>
            </a:extLst>
          </p:cNvPr>
          <p:cNvSpPr>
            <a:spLocks noGrp="1"/>
          </p:cNvSpPr>
          <p:nvPr>
            <p:ph type="dt" sz="half" idx="10"/>
          </p:nvPr>
        </p:nvSpPr>
        <p:spPr/>
        <p:txBody>
          <a:bodyPr/>
          <a:lstStyle/>
          <a:p>
            <a:fld id="{05CC70FB-19D6-451C-A4F2-8B94AE8545AB}" type="datetimeFigureOut">
              <a:rPr lang="fr-FR" smtClean="0"/>
              <a:t>08/06/2020</a:t>
            </a:fld>
            <a:endParaRPr lang="fr-FR"/>
          </a:p>
        </p:txBody>
      </p:sp>
      <p:sp>
        <p:nvSpPr>
          <p:cNvPr id="6" name="Espace réservé du pied de page 5">
            <a:extLst>
              <a:ext uri="{FF2B5EF4-FFF2-40B4-BE49-F238E27FC236}">
                <a16:creationId xmlns:a16="http://schemas.microsoft.com/office/drawing/2014/main" id="{FD9F3B72-C582-473C-BDB9-CCE409C808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AF6F685-C54A-4199-8569-F67456495A9B}"/>
              </a:ext>
            </a:extLst>
          </p:cNvPr>
          <p:cNvSpPr>
            <a:spLocks noGrp="1"/>
          </p:cNvSpPr>
          <p:nvPr>
            <p:ph type="sldNum" sz="quarter" idx="12"/>
          </p:nvPr>
        </p:nvSpPr>
        <p:spPr/>
        <p:txBody>
          <a:bodyPr/>
          <a:lstStyle/>
          <a:p>
            <a:fld id="{BF2D5487-56A6-4FF0-A3BF-A2677C132768}" type="slidenum">
              <a:rPr lang="fr-FR" smtClean="0"/>
              <a:t>‹N°›</a:t>
            </a:fld>
            <a:endParaRPr lang="fr-FR"/>
          </a:p>
        </p:txBody>
      </p:sp>
    </p:spTree>
    <p:extLst>
      <p:ext uri="{BB962C8B-B14F-4D97-AF65-F5344CB8AC3E}">
        <p14:creationId xmlns:p14="http://schemas.microsoft.com/office/powerpoint/2010/main" val="393989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72DE492-C33D-4CD6-BF85-0BE72E522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3FC9FD8-550F-432B-AE87-91C90A0BE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AE0FCE-25FC-4F42-9C70-B7AB46AE21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C70FB-19D6-451C-A4F2-8B94AE8545AB}" type="datetimeFigureOut">
              <a:rPr lang="fr-FR" smtClean="0"/>
              <a:t>08/06/2020</a:t>
            </a:fld>
            <a:endParaRPr lang="fr-FR"/>
          </a:p>
        </p:txBody>
      </p:sp>
      <p:sp>
        <p:nvSpPr>
          <p:cNvPr id="5" name="Espace réservé du pied de page 4">
            <a:extLst>
              <a:ext uri="{FF2B5EF4-FFF2-40B4-BE49-F238E27FC236}">
                <a16:creationId xmlns:a16="http://schemas.microsoft.com/office/drawing/2014/main" id="{5EE80B3F-2E05-45D7-9332-1B1F4AF29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FA72937-D9EA-44B0-927A-34C3326778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D5487-56A6-4FF0-A3BF-A2677C132768}" type="slidenum">
              <a:rPr lang="fr-FR" smtClean="0"/>
              <a:t>‹N°›</a:t>
            </a:fld>
            <a:endParaRPr lang="fr-FR"/>
          </a:p>
        </p:txBody>
      </p:sp>
    </p:spTree>
    <p:extLst>
      <p:ext uri="{BB962C8B-B14F-4D97-AF65-F5344CB8AC3E}">
        <p14:creationId xmlns:p14="http://schemas.microsoft.com/office/powerpoint/2010/main" val="147505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D0SL0bdbAio?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22BDAD5-67B5-4F5A-A679-3202BAC24097}"/>
              </a:ext>
            </a:extLst>
          </p:cNvPr>
          <p:cNvPicPr>
            <a:picLocks noChangeAspect="1"/>
          </p:cNvPicPr>
          <p:nvPr/>
        </p:nvPicPr>
        <p:blipFill>
          <a:blip r:embed="rId2"/>
          <a:stretch>
            <a:fillRect/>
          </a:stretch>
        </p:blipFill>
        <p:spPr>
          <a:xfrm>
            <a:off x="2381250" y="1190625"/>
            <a:ext cx="7429500" cy="4476750"/>
          </a:xfrm>
          <a:prstGeom prst="rect">
            <a:avLst/>
          </a:prstGeom>
        </p:spPr>
      </p:pic>
      <p:sp>
        <p:nvSpPr>
          <p:cNvPr id="3" name="ZoneTexte 2">
            <a:extLst>
              <a:ext uri="{FF2B5EF4-FFF2-40B4-BE49-F238E27FC236}">
                <a16:creationId xmlns:a16="http://schemas.microsoft.com/office/drawing/2014/main" id="{238D085A-DF26-4585-8A09-0600ED703667}"/>
              </a:ext>
            </a:extLst>
          </p:cNvPr>
          <p:cNvSpPr txBox="1"/>
          <p:nvPr/>
        </p:nvSpPr>
        <p:spPr>
          <a:xfrm>
            <a:off x="10515600" y="782320"/>
            <a:ext cx="1229360" cy="923330"/>
          </a:xfrm>
          <a:prstGeom prst="rect">
            <a:avLst/>
          </a:prstGeom>
          <a:noFill/>
        </p:spPr>
        <p:txBody>
          <a:bodyPr wrap="square" rtlCol="0">
            <a:spAutoFit/>
          </a:bodyPr>
          <a:lstStyle/>
          <a:p>
            <a:r>
              <a:rPr lang="fr-FR" dirty="0"/>
              <a:t>2 Juin réseaux sociaux</a:t>
            </a:r>
          </a:p>
        </p:txBody>
      </p:sp>
    </p:spTree>
    <p:extLst>
      <p:ext uri="{BB962C8B-B14F-4D97-AF65-F5344CB8AC3E}">
        <p14:creationId xmlns:p14="http://schemas.microsoft.com/office/powerpoint/2010/main" val="244676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BE5172D-54D4-42D5-BF6B-5988AD637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54000"/>
            <a:ext cx="5181600" cy="6350000"/>
          </a:xfrm>
          <a:prstGeom prst="rect">
            <a:avLst/>
          </a:prstGeom>
        </p:spPr>
      </p:pic>
      <p:sp>
        <p:nvSpPr>
          <p:cNvPr id="2" name="Rectangle 1">
            <a:extLst>
              <a:ext uri="{FF2B5EF4-FFF2-40B4-BE49-F238E27FC236}">
                <a16:creationId xmlns:a16="http://schemas.microsoft.com/office/drawing/2014/main" id="{D0E1A164-D39E-46D0-B583-2928915C0BBE}"/>
              </a:ext>
            </a:extLst>
          </p:cNvPr>
          <p:cNvSpPr/>
          <p:nvPr/>
        </p:nvSpPr>
        <p:spPr>
          <a:xfrm>
            <a:off x="8798560" y="1844378"/>
            <a:ext cx="2976880" cy="3970318"/>
          </a:xfrm>
          <a:prstGeom prst="rect">
            <a:avLst/>
          </a:prstGeom>
        </p:spPr>
        <p:txBody>
          <a:bodyPr wrap="square">
            <a:spAutoFit/>
          </a:bodyPr>
          <a:lstStyle/>
          <a:p>
            <a:r>
              <a:rPr lang="fr-FR" dirty="0"/>
              <a:t>Une représentation symbolique de la colonisation française</a:t>
            </a:r>
          </a:p>
          <a:p>
            <a:r>
              <a:rPr lang="fr-FR" dirty="0"/>
              <a:t>Couverture d’un cahier scolaire, 1900.</a:t>
            </a:r>
          </a:p>
          <a:p>
            <a:endParaRPr lang="fr-FR" dirty="0"/>
          </a:p>
          <a:p>
            <a:r>
              <a:rPr lang="fr-FR" dirty="0"/>
              <a:t>Marianne, au centre, est représentée munie d’une armure, d’un bouclier bleu, blanc et rouge, d’une couronne de lauriers, d’un disque solaire et d’un rameau d’olivier.</a:t>
            </a:r>
          </a:p>
          <a:p>
            <a:endParaRPr lang="fr-FR" dirty="0"/>
          </a:p>
        </p:txBody>
      </p:sp>
    </p:spTree>
    <p:extLst>
      <p:ext uri="{BB962C8B-B14F-4D97-AF65-F5344CB8AC3E}">
        <p14:creationId xmlns:p14="http://schemas.microsoft.com/office/powerpoint/2010/main" val="148595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060ADFC-88E9-4C20-82F5-ED5A79CBE4D4}"/>
              </a:ext>
            </a:extLst>
          </p:cNvPr>
          <p:cNvPicPr>
            <a:picLocks noChangeAspect="1"/>
          </p:cNvPicPr>
          <p:nvPr/>
        </p:nvPicPr>
        <p:blipFill>
          <a:blip r:embed="rId2"/>
          <a:stretch>
            <a:fillRect/>
          </a:stretch>
        </p:blipFill>
        <p:spPr>
          <a:xfrm>
            <a:off x="3886200" y="571500"/>
            <a:ext cx="4419600" cy="5715000"/>
          </a:xfrm>
          <a:prstGeom prst="rect">
            <a:avLst/>
          </a:prstGeom>
        </p:spPr>
      </p:pic>
    </p:spTree>
    <p:extLst>
      <p:ext uri="{BB962C8B-B14F-4D97-AF65-F5344CB8AC3E}">
        <p14:creationId xmlns:p14="http://schemas.microsoft.com/office/powerpoint/2010/main" val="245096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0296840-4CB9-47CB-AB85-775A7B7BD825}"/>
              </a:ext>
            </a:extLst>
          </p:cNvPr>
          <p:cNvPicPr>
            <a:picLocks noChangeAspect="1"/>
          </p:cNvPicPr>
          <p:nvPr/>
        </p:nvPicPr>
        <p:blipFill>
          <a:blip r:embed="rId2"/>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45942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122AB1-0BA9-44A7-A30B-CA08BD6BDF97}"/>
              </a:ext>
            </a:extLst>
          </p:cNvPr>
          <p:cNvPicPr>
            <a:picLocks noChangeAspect="1"/>
          </p:cNvPicPr>
          <p:nvPr/>
        </p:nvPicPr>
        <p:blipFill>
          <a:blip r:embed="rId2"/>
          <a:stretch>
            <a:fillRect/>
          </a:stretch>
        </p:blipFill>
        <p:spPr>
          <a:xfrm>
            <a:off x="4043362" y="571500"/>
            <a:ext cx="4105275" cy="5715000"/>
          </a:xfrm>
          <a:prstGeom prst="rect">
            <a:avLst/>
          </a:prstGeom>
        </p:spPr>
      </p:pic>
    </p:spTree>
    <p:extLst>
      <p:ext uri="{BB962C8B-B14F-4D97-AF65-F5344CB8AC3E}">
        <p14:creationId xmlns:p14="http://schemas.microsoft.com/office/powerpoint/2010/main" val="18895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8678AB6-F3D2-4C8F-9D90-BBBDD8CA8305}"/>
              </a:ext>
            </a:extLst>
          </p:cNvPr>
          <p:cNvPicPr>
            <a:picLocks noChangeAspect="1"/>
          </p:cNvPicPr>
          <p:nvPr/>
        </p:nvPicPr>
        <p:blipFill>
          <a:blip r:embed="rId2"/>
          <a:stretch>
            <a:fillRect/>
          </a:stretch>
        </p:blipFill>
        <p:spPr>
          <a:xfrm>
            <a:off x="1190625" y="853678"/>
            <a:ext cx="9810750" cy="5150644"/>
          </a:xfrm>
          <a:prstGeom prst="rect">
            <a:avLst/>
          </a:prstGeom>
        </p:spPr>
      </p:pic>
    </p:spTree>
    <p:extLst>
      <p:ext uri="{BB962C8B-B14F-4D97-AF65-F5344CB8AC3E}">
        <p14:creationId xmlns:p14="http://schemas.microsoft.com/office/powerpoint/2010/main" val="50303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rt de George Floyd : une journée de manifestations pacifiques ...">
            <a:extLst>
              <a:ext uri="{FF2B5EF4-FFF2-40B4-BE49-F238E27FC236}">
                <a16:creationId xmlns:a16="http://schemas.microsoft.com/office/drawing/2014/main" id="{792F2640-A2D1-492A-A644-C833B9FC7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379" y="547688"/>
            <a:ext cx="9017241" cy="506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5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rtin luther king">
            <a:extLst>
              <a:ext uri="{FF2B5EF4-FFF2-40B4-BE49-F238E27FC236}">
                <a16:creationId xmlns:a16="http://schemas.microsoft.com/office/drawing/2014/main" id="{11F59A85-960E-4D5B-9CD0-6EE703E09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945" y="361634"/>
            <a:ext cx="8001000" cy="5200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79F0E49-00C1-4774-930E-D7BE1D302B13}"/>
              </a:ext>
            </a:extLst>
          </p:cNvPr>
          <p:cNvSpPr/>
          <p:nvPr/>
        </p:nvSpPr>
        <p:spPr>
          <a:xfrm>
            <a:off x="9885680" y="361634"/>
            <a:ext cx="1727200" cy="1477328"/>
          </a:xfrm>
          <a:prstGeom prst="rect">
            <a:avLst/>
          </a:prstGeom>
        </p:spPr>
        <p:txBody>
          <a:bodyPr wrap="square">
            <a:spAutoFit/>
          </a:bodyPr>
          <a:lstStyle/>
          <a:p>
            <a:r>
              <a:rPr lang="fr-FR" dirty="0"/>
              <a:t>Martin Luther King, le 28 août 1963. | © EPA PHOTO/AFP FILES</a:t>
            </a:r>
          </a:p>
        </p:txBody>
      </p:sp>
    </p:spTree>
    <p:extLst>
      <p:ext uri="{BB962C8B-B14F-4D97-AF65-F5344CB8AC3E}">
        <p14:creationId xmlns:p14="http://schemas.microsoft.com/office/powerpoint/2010/main" val="239211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DBD5436-F47F-434F-AE12-61EAC98EC874}"/>
              </a:ext>
            </a:extLst>
          </p:cNvPr>
          <p:cNvPicPr>
            <a:picLocks noChangeAspect="1"/>
          </p:cNvPicPr>
          <p:nvPr/>
        </p:nvPicPr>
        <p:blipFill>
          <a:blip r:embed="rId3"/>
          <a:stretch>
            <a:fillRect/>
          </a:stretch>
        </p:blipFill>
        <p:spPr>
          <a:xfrm>
            <a:off x="1856740" y="748347"/>
            <a:ext cx="8551272" cy="4859973"/>
          </a:xfrm>
          <a:prstGeom prst="rect">
            <a:avLst/>
          </a:prstGeom>
        </p:spPr>
      </p:pic>
      <p:sp>
        <p:nvSpPr>
          <p:cNvPr id="5" name="Rectangle 4">
            <a:extLst>
              <a:ext uri="{FF2B5EF4-FFF2-40B4-BE49-F238E27FC236}">
                <a16:creationId xmlns:a16="http://schemas.microsoft.com/office/drawing/2014/main" id="{5EB2620C-D949-485A-B5A6-1202B464038B}"/>
              </a:ext>
            </a:extLst>
          </p:cNvPr>
          <p:cNvSpPr/>
          <p:nvPr/>
        </p:nvSpPr>
        <p:spPr>
          <a:xfrm>
            <a:off x="772160" y="5809571"/>
            <a:ext cx="10647680" cy="600164"/>
          </a:xfrm>
          <a:prstGeom prst="rect">
            <a:avLst/>
          </a:prstGeom>
        </p:spPr>
        <p:txBody>
          <a:bodyPr wrap="square">
            <a:spAutoFit/>
          </a:bodyPr>
          <a:lstStyle/>
          <a:p>
            <a:r>
              <a:rPr lang="en-US" sz="1100" dirty="0"/>
              <a:t>SOUTH AFRICA, JUNE 16: On 16 June 1976 high-school students in Soweto, South Africa, protested for better education. Police fired teargas and live bullets into the marching crowd killing innocent people and ignited what is known as "The Soweto Uprising", the bloodiest episode of riots between police and protesters since the 1960's. (Photo by Bongani Mnguni/City Press/Gallo Images/Getty Image</a:t>
            </a:r>
            <a:endParaRPr lang="fr-FR" sz="1100" dirty="0"/>
          </a:p>
        </p:txBody>
      </p:sp>
    </p:spTree>
    <p:extLst>
      <p:ext uri="{BB962C8B-B14F-4D97-AF65-F5344CB8AC3E}">
        <p14:creationId xmlns:p14="http://schemas.microsoft.com/office/powerpoint/2010/main" val="3876463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 Dessous des Cartes   Les mￃﾩmoires du racisme">
            <a:hlinkClick r:id="" action="ppaction://media"/>
            <a:extLst>
              <a:ext uri="{FF2B5EF4-FFF2-40B4-BE49-F238E27FC236}">
                <a16:creationId xmlns:a16="http://schemas.microsoft.com/office/drawing/2014/main" id="{88B2936E-C1F1-4961-A958-E93016B2EE7B}"/>
              </a:ext>
            </a:extLst>
          </p:cNvPr>
          <p:cNvPicPr>
            <a:picLocks noRot="1" noChangeAspect="1"/>
          </p:cNvPicPr>
          <p:nvPr>
            <a:videoFile r:link="rId1"/>
          </p:nvPr>
        </p:nvPicPr>
        <p:blipFill>
          <a:blip r:embed="rId3"/>
          <a:stretch>
            <a:fillRect/>
          </a:stretch>
        </p:blipFill>
        <p:spPr>
          <a:xfrm>
            <a:off x="1860409" y="1046480"/>
            <a:ext cx="8106551" cy="4559935"/>
          </a:xfrm>
          <a:prstGeom prst="rect">
            <a:avLst/>
          </a:prstGeom>
        </p:spPr>
      </p:pic>
    </p:spTree>
    <p:extLst>
      <p:ext uri="{BB962C8B-B14F-4D97-AF65-F5344CB8AC3E}">
        <p14:creationId xmlns:p14="http://schemas.microsoft.com/office/powerpoint/2010/main" val="28655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434</Words>
  <Application>Microsoft Office PowerPoint</Application>
  <PresentationFormat>Grand écran</PresentationFormat>
  <Paragraphs>12</Paragraphs>
  <Slides>10</Slides>
  <Notes>2</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elissa.andre elissa.andre</dc:creator>
  <cp:lastModifiedBy>elissa.andre elissa.andre</cp:lastModifiedBy>
  <cp:revision>8</cp:revision>
  <dcterms:created xsi:type="dcterms:W3CDTF">2020-06-07T20:24:06Z</dcterms:created>
  <dcterms:modified xsi:type="dcterms:W3CDTF">2020-06-08T08:09:40Z</dcterms:modified>
</cp:coreProperties>
</file>